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3" r:id="rId10"/>
    <p:sldId id="266" r:id="rId11"/>
    <p:sldId id="272" r:id="rId12"/>
    <p:sldId id="274" r:id="rId13"/>
    <p:sldId id="267" r:id="rId14"/>
    <p:sldId id="268" r:id="rId15"/>
    <p:sldId id="269" r:id="rId16"/>
    <p:sldId id="275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58752-065E-4B82-A00C-151C20333427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63952-8E82-440E-A2B3-71C9D38F8F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00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63952-8E82-440E-A2B3-71C9D38F8FD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280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A6736F-60DE-4A5C-85CF-2F039FB03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D5393AC-F515-4269-80C7-803238644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334CEF6-A16B-4455-80BB-87C183E4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86245B8-48C6-42B2-B75B-7C9A228F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91333DC-A2FE-4E54-9F73-72A5612E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924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BC4B51-2380-4942-89F0-9F335D137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C203BE8-E4E2-4745-9921-74E9EA4B7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092ED6-890E-4B14-B8DF-386B0386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C68D851-5772-4D34-96C8-5A74506C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90F9362-1FDB-4601-A632-E0A111C9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7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8C3B921-DC47-4BA9-873C-1E750A726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286883D-CF96-4F9D-867F-8982191C4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C3FFC67-D433-47E6-85E4-D5CC0DAF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EC664E-F881-42EC-9849-A34CD6897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9F20691-9FCE-40FC-88CE-879A1B0C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43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D032E6-7586-4B18-9921-086F37C01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9B888A7-89D4-42C5-91E0-6E9042465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E054EE5-5894-4916-A2C8-4B9BE4F0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2D3C32F-37E3-40AC-AC46-B2E6DF0B8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5FEF32-DC74-4B79-827C-8B861B83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59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0DD2A5-50A1-4EF3-B0E8-5BF59AB7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AB73552-677C-42F5-8662-6F79FF144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6E72E5C-26C3-40B3-BF31-3169356C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CA5E55-ED6A-42B0-9A49-0C02E8C8C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2977C1-53DC-4132-AD9C-026AA30C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11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8FBC7B-95FE-497F-AE98-4AEAB415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10D9A3E-345C-4EA2-972C-8568A8E1D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B6E3A16-898A-4AC0-8DD2-017F5CC61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07EF1FE-1FBC-447B-9A11-F7086462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0398C39-83FE-4681-BF8F-0BCF01C11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2D0A74F-A5FD-4860-841F-620257C9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19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F3D37F-E893-4881-B7CF-21921898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B3F5D73-E7FA-40D6-9619-121564FA5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2E4FC89-EB77-46EF-AB06-85662D50B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FAC1964-E9F1-4E90-B5D7-2F4DD63E6C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43AAFD4-8B45-47FB-92DF-E195CC9253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C98C24D-E0B1-4570-9EC5-195D6CD7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D355886-A415-4F31-93D7-4C9E2CAF1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0D7E6AE-F743-4A67-AE0F-EC880608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81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FDB54A-318A-431E-95B8-AB60139EC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B90D11A-86A2-49BD-A38D-546682A7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1E06BEF-1CAB-43FA-954E-64438C5A8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E99D911-310E-4FCF-A8D5-7639FB8F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61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4F3CF23-EC07-4CFF-8633-BCC37BEB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3396C1B9-F514-4C2C-BA99-1EB0073DC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3615734-FD58-4F36-82A2-99E43FF7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48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550A48-13BF-448F-872E-9A09AFCE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9C91F2B-E7BE-4FEC-938E-7B6A0074D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E8D8EA6-E054-4418-A1F2-697C027DD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C9C2D2A-4359-4AD9-B5E3-0068AB943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D4E370-F1C3-4C34-9899-A44C2B3E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8366F25-BE4B-43D4-94D8-94299992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54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3A67E4-9115-4F40-AD3F-94CA877E5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FB7F2B2-7DEE-4917-A27B-D56DD2461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D8B9C3-9521-4EB1-8A08-5F4B4A59B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4533F30-FBBB-4F96-A147-DF5EE995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DC60EAF-6222-4CF7-87F8-81CE5CF5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8383174-FB7C-42E5-AEA7-E3629529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035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F7BD32-D448-4F38-95D1-E864047DD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CA62FD2-6A96-445C-A8A2-FBD6488E3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DB8FFF1-45D8-4350-A3FE-FAA991244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3EA6D-F955-4A6F-97F7-E3829F0A7145}" type="datetimeFigureOut">
              <a:rPr lang="ru-RU" smtClean="0"/>
              <a:t>17.11.2021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F721AAD-8F50-4B61-96F9-950465A95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DF3B9F6-F0B4-4EE5-B608-5122A7496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B96AE-A2E1-4EDA-898F-A1A66B033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6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E89B13-FA36-4ABA-8919-3E9E9C1EA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13CE35F0-692C-4ECE-921E-D2A2B2DF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9E7ADA0-AA57-4962-A723-E2B59955AB98}"/>
              </a:ext>
            </a:extLst>
          </p:cNvPr>
          <p:cNvSpPr/>
          <p:nvPr/>
        </p:nvSpPr>
        <p:spPr>
          <a:xfrm>
            <a:off x="126609" y="1083213"/>
            <a:ext cx="1146516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СОШ №50</a:t>
            </a:r>
          </a:p>
          <a:p>
            <a:r>
              <a:rPr lang="ru-RU" sz="9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Декада начальной  школы </a:t>
            </a:r>
          </a:p>
          <a:p>
            <a:r>
              <a:rPr lang="ru-RU" sz="6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r>
              <a:rPr lang="ru-RU" sz="6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2021-2022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46119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51B41F-84A4-4B2E-A4D2-F732F09F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2FF32E67-9F88-42E4-A144-030096CF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BF60E1-FA32-49DF-8E99-3F10AFF67E45}"/>
              </a:ext>
            </a:extLst>
          </p:cNvPr>
          <p:cNvSpPr txBox="1"/>
          <p:nvPr/>
        </p:nvSpPr>
        <p:spPr>
          <a:xfrm>
            <a:off x="838200" y="872197"/>
            <a:ext cx="7855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33CC"/>
                </a:solidFill>
              </a:rPr>
              <a:t>Предметные стенгазеты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1560107-4A1A-4E06-9214-42CFB5BCC1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5632" y="1745672"/>
            <a:ext cx="10349347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7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51B41F-84A4-4B2E-A4D2-F732F09F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2FF32E67-9F88-42E4-A144-030096CF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BF60E1-FA32-49DF-8E99-3F10AFF67E45}"/>
              </a:ext>
            </a:extLst>
          </p:cNvPr>
          <p:cNvSpPr txBox="1"/>
          <p:nvPr/>
        </p:nvSpPr>
        <p:spPr>
          <a:xfrm>
            <a:off x="838200" y="872197"/>
            <a:ext cx="7855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B0F0"/>
                </a:solidFill>
              </a:rPr>
              <a:t>Предметные стенгазеты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4A3C126-E2D0-498D-A95A-CF8D6BD61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1"/>
          <a:stretch/>
        </p:blipFill>
        <p:spPr>
          <a:xfrm rot="10800000">
            <a:off x="512617" y="1641635"/>
            <a:ext cx="11245411" cy="52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65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51B41F-84A4-4B2E-A4D2-F732F09F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2FF32E67-9F88-42E4-A144-030096CF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BF60E1-FA32-49DF-8E99-3F10AFF67E45}"/>
              </a:ext>
            </a:extLst>
          </p:cNvPr>
          <p:cNvSpPr txBox="1"/>
          <p:nvPr/>
        </p:nvSpPr>
        <p:spPr>
          <a:xfrm>
            <a:off x="838200" y="872197"/>
            <a:ext cx="7855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Предметные стенгазеты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F16B33-1268-4A98-A2B6-97DA3ABD1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4182" y="1641636"/>
            <a:ext cx="10612582" cy="49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45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A6BB88-6018-4495-A852-4FDC856C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238F5482-E72C-4F38-A205-5C51C1C5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05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332BDF-4DE0-42B4-B05A-609EC92A2ECA}"/>
              </a:ext>
            </a:extLst>
          </p:cNvPr>
          <p:cNvSpPr txBox="1"/>
          <p:nvPr/>
        </p:nvSpPr>
        <p:spPr>
          <a:xfrm>
            <a:off x="193965" y="1223889"/>
            <a:ext cx="4026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Открытый урок по математике  </a:t>
            </a:r>
            <a:r>
              <a:rPr lang="ru-RU" sz="4000" b="1" dirty="0">
                <a:solidFill>
                  <a:srgbClr val="00B050"/>
                </a:solidFill>
              </a:rPr>
              <a:t>1-г класс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0CBA757-1FC9-4752-81F1-B5B116534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8" y="443346"/>
            <a:ext cx="7254241" cy="62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0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AA58FBD-444E-4111-A066-DC639BC3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C01D5285-C5E8-47B9-BB93-E62F1E13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8880784-B8BA-4448-96BB-6D8D9F171DB2}"/>
              </a:ext>
            </a:extLst>
          </p:cNvPr>
          <p:cNvSpPr txBox="1"/>
          <p:nvPr/>
        </p:nvSpPr>
        <p:spPr>
          <a:xfrm>
            <a:off x="207819" y="548640"/>
            <a:ext cx="42117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Открытый урок 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по </a:t>
            </a:r>
            <a:r>
              <a:rPr lang="ru-RU" sz="4400" b="1" dirty="0">
                <a:solidFill>
                  <a:srgbClr val="FF0000"/>
                </a:solidFill>
              </a:rPr>
              <a:t>русскому языку 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00B050"/>
                </a:solidFill>
              </a:rPr>
              <a:t>3-г </a:t>
            </a:r>
            <a:r>
              <a:rPr lang="ru-RU" sz="4400" b="1" dirty="0">
                <a:solidFill>
                  <a:srgbClr val="00B050"/>
                </a:solidFill>
              </a:rPr>
              <a:t>класс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8656"/>
            <a:ext cx="7550727" cy="645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67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5B4754-6349-45EC-8121-478FA71D5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75C1C4FC-5B0F-4023-B506-1EEA74A7A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54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18292B-C348-431A-A234-446AAB518B1E}"/>
              </a:ext>
            </a:extLst>
          </p:cNvPr>
          <p:cNvSpPr txBox="1"/>
          <p:nvPr/>
        </p:nvSpPr>
        <p:spPr>
          <a:xfrm>
            <a:off x="942536" y="365125"/>
            <a:ext cx="9959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Открытый урок по русскому языку и чтению 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                                </a:t>
            </a:r>
            <a:r>
              <a:rPr lang="ru-RU" sz="3600" b="1" dirty="0">
                <a:solidFill>
                  <a:srgbClr val="00B050"/>
                </a:solidFill>
              </a:rPr>
              <a:t>3-д класс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F23328-D4CE-4A88-AF3A-FA3A5637D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3345" y="1565448"/>
            <a:ext cx="10086110" cy="51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09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E418B9F-AE4B-408A-A636-6EAA00887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8655" y="221672"/>
            <a:ext cx="11651672" cy="64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25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A0DD9A-F771-4783-9792-ABC376BF1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70DB6A9C-1BEB-445C-A33C-04212FF8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53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46C5D6D-3104-4488-BEEE-3887972DE1AB}"/>
              </a:ext>
            </a:extLst>
          </p:cNvPr>
          <p:cNvSpPr txBox="1"/>
          <p:nvPr/>
        </p:nvSpPr>
        <p:spPr>
          <a:xfrm>
            <a:off x="8437417" y="1615180"/>
            <a:ext cx="315883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Открытый урок по математике</a:t>
            </a:r>
          </a:p>
          <a:p>
            <a:pPr algn="ctr"/>
            <a:r>
              <a:rPr lang="ru-RU" sz="4400" b="1" dirty="0"/>
              <a:t>4-е класс</a:t>
            </a:r>
          </a:p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86B16D-150C-4218-B489-3D760E6DFA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932"/>
            <a:ext cx="8437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2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EC80A0-FEE0-4072-B23E-E7254FF9C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                         Открытие декады </a:t>
            </a:r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9465AE77-611C-4E49-AE3E-D0E7B7480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92" y="0"/>
            <a:ext cx="12582143" cy="85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AEFDB42-9C6B-4C49-9FA8-E792A3A213F3}"/>
              </a:ext>
            </a:extLst>
          </p:cNvPr>
          <p:cNvSpPr/>
          <p:nvPr/>
        </p:nvSpPr>
        <p:spPr>
          <a:xfrm>
            <a:off x="1097280" y="804673"/>
            <a:ext cx="98389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План декады</a:t>
            </a:r>
            <a:r>
              <a:rPr lang="ru-RU" sz="4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 Открытие декады – </a:t>
            </a:r>
            <a:b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 КВН « Знаешь ли ты русский язык?»</a:t>
            </a:r>
            <a:b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 КВН « Математика – царица наук»</a:t>
            </a:r>
            <a:b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 КВН « Вселенная»</a:t>
            </a:r>
            <a:b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5. Конкурс чтецов</a:t>
            </a:r>
            <a:b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 Конкурс рисунков и стенгазет</a:t>
            </a:r>
            <a:b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7. Конкурс  лучших тетрадей</a:t>
            </a:r>
            <a:b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8. Отрытые уроки</a:t>
            </a:r>
            <a:b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9. Закрытие декады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4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C9880C-5B87-4449-8393-3AE8FF16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16E5A0E9-121B-4FB8-8515-9F9B3AAB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A3BD86C-DF31-4C52-9ED8-71CEC4FD84C7}"/>
              </a:ext>
            </a:extLst>
          </p:cNvPr>
          <p:cNvSpPr txBox="1"/>
          <p:nvPr/>
        </p:nvSpPr>
        <p:spPr>
          <a:xfrm>
            <a:off x="1561515" y="858129"/>
            <a:ext cx="755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                    </a:t>
            </a:r>
            <a:r>
              <a:rPr lang="ru-RU" sz="4400" b="1" dirty="0">
                <a:solidFill>
                  <a:srgbClr val="FF0000"/>
                </a:solidFill>
              </a:rPr>
              <a:t>Открытие декады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ADE4788-D60D-4DCD-AB51-DA08B0BB6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7" y="1627570"/>
            <a:ext cx="6424223" cy="48674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E09D4D9-1A2F-4269-912C-81A444D099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6" t="37431" r="4226" b="36925"/>
          <a:stretch/>
        </p:blipFill>
        <p:spPr>
          <a:xfrm>
            <a:off x="5665206" y="1627570"/>
            <a:ext cx="6526793" cy="4717920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964531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AAA548-85CD-42C8-B388-DE3D968F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8A470BB8-6FD5-4C2C-9F39-2D9928B38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973639-DD63-4E88-82CF-058A21931691}"/>
              </a:ext>
            </a:extLst>
          </p:cNvPr>
          <p:cNvSpPr txBox="1"/>
          <p:nvPr/>
        </p:nvSpPr>
        <p:spPr>
          <a:xfrm>
            <a:off x="576775" y="787791"/>
            <a:ext cx="8778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КВН  «Знаешь ли ты русский язык?»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05B4BA4-CB17-4269-8857-255249073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2990" y="1704109"/>
            <a:ext cx="11196392" cy="49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4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73BD8C-A278-4737-A5F8-EE1953DE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33B9410C-BAC2-4AED-9121-6A0C3FB6B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E9D75E3-3FA1-4787-AFF2-91804D05D7D9}"/>
              </a:ext>
            </a:extLst>
          </p:cNvPr>
          <p:cNvSpPr txBox="1"/>
          <p:nvPr/>
        </p:nvSpPr>
        <p:spPr>
          <a:xfrm>
            <a:off x="422031" y="900332"/>
            <a:ext cx="8848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КВН «Математика – царица наук»</a:t>
            </a:r>
          </a:p>
        </p:txBody>
      </p:sp>
      <p:pic>
        <p:nvPicPr>
          <p:cNvPr id="5" name="VID-20211116-WA0130">
            <a:hlinkClick r:id="" action="ppaction://media"/>
            <a:extLst>
              <a:ext uri="{FF2B5EF4-FFF2-40B4-BE49-F238E27FC236}">
                <a16:creationId xmlns="" xmlns:a16="http://schemas.microsoft.com/office/drawing/2014/main" id="{827C5786-F3AF-40D9-A676-0FF852B06A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73382"/>
            <a:ext cx="6096000" cy="432261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2348138-CA88-4977-8E6A-C017AA780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47" y="1565564"/>
            <a:ext cx="6162080" cy="476979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9276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9852CE-C40C-42D1-99DA-9C0501C38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AC68D942-7E88-4DEE-BD5E-746081E2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F964AD-7677-4303-BE16-79622C0A4271}"/>
              </a:ext>
            </a:extLst>
          </p:cNvPr>
          <p:cNvSpPr txBox="1"/>
          <p:nvPr/>
        </p:nvSpPr>
        <p:spPr>
          <a:xfrm>
            <a:off x="661182" y="1069145"/>
            <a:ext cx="3291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    КВН </a:t>
            </a:r>
            <a:endParaRPr lang="ru-RU" sz="4000" b="1" dirty="0">
              <a:solidFill>
                <a:srgbClr val="FF0000"/>
              </a:solidFill>
            </a:endParaRPr>
          </a:p>
          <a:p>
            <a:r>
              <a:rPr lang="ru-RU" sz="4000" b="1" dirty="0">
                <a:solidFill>
                  <a:srgbClr val="00B050"/>
                </a:solidFill>
                <a:latin typeface="Arial Narrow" pitchFamily="34" charset="0"/>
              </a:rPr>
              <a:t>« Вселенная и мы»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0C74486-802C-4155-9BE4-0A2093915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15" y="152400"/>
            <a:ext cx="6858000" cy="65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32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F47B80-699C-432B-8D93-1C0C6259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479E75A4-E23D-4354-8E80-01068B277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53" y="-59466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7C3CEE5-8C4E-45D6-99B0-6097C778685A}"/>
              </a:ext>
            </a:extLst>
          </p:cNvPr>
          <p:cNvSpPr txBox="1"/>
          <p:nvPr/>
        </p:nvSpPr>
        <p:spPr>
          <a:xfrm>
            <a:off x="436098" y="604911"/>
            <a:ext cx="8201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</a:rPr>
              <a:t>          Конкурс  </a:t>
            </a:r>
            <a:r>
              <a:rPr lang="ru-RU" sz="4400" b="1" dirty="0">
                <a:solidFill>
                  <a:srgbClr val="00B050"/>
                </a:solidFill>
              </a:rPr>
              <a:t>чтецов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79D57BC-CDE6-48D3-96B9-F9F9F5DB6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5015" y="1374352"/>
            <a:ext cx="10044547" cy="502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81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310819-9983-4A06-9A6C-0AAD96EC9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FFF65AEE-C6E1-44A3-B497-2D881A9A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5" y="0"/>
            <a:ext cx="12407705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718E41C-D415-4FFD-B8E9-06A4908CE928}"/>
              </a:ext>
            </a:extLst>
          </p:cNvPr>
          <p:cNvSpPr txBox="1"/>
          <p:nvPr/>
        </p:nvSpPr>
        <p:spPr>
          <a:xfrm>
            <a:off x="267287" y="858129"/>
            <a:ext cx="35872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Конкурс рисунков</a:t>
            </a:r>
          </a:p>
          <a:p>
            <a:r>
              <a:rPr lang="ru-RU" sz="4400" dirty="0">
                <a:solidFill>
                  <a:srgbClr val="FF0000"/>
                </a:solidFill>
              </a:rPr>
              <a:t> </a:t>
            </a:r>
            <a:r>
              <a:rPr lang="ru-RU" sz="4400" dirty="0">
                <a:solidFill>
                  <a:srgbClr val="00B050"/>
                </a:solidFill>
              </a:rPr>
              <a:t>« Мой  любимый                   сказочный герой»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17C2B6B-401C-4406-8067-606DAF2C8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6" y="65227"/>
            <a:ext cx="9074728" cy="67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3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51B41F-84A4-4B2E-A4D2-F732F09F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Фон для презентации абстракция - 58 фото">
            <a:extLst>
              <a:ext uri="{FF2B5EF4-FFF2-40B4-BE49-F238E27FC236}">
                <a16:creationId xmlns="" xmlns:a16="http://schemas.microsoft.com/office/drawing/2014/main" id="{2FF32E67-9F88-42E4-A144-030096CF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78214" cy="697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BF60E1-FA32-49DF-8E99-3F10AFF67E45}"/>
              </a:ext>
            </a:extLst>
          </p:cNvPr>
          <p:cNvSpPr txBox="1"/>
          <p:nvPr/>
        </p:nvSpPr>
        <p:spPr>
          <a:xfrm>
            <a:off x="838200" y="872197"/>
            <a:ext cx="7855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33CC"/>
                </a:solidFill>
              </a:rPr>
              <a:t>Предметные стенгазеты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23F250-F9EB-471F-BDD3-3602342D3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4072" y="1641638"/>
            <a:ext cx="11499270" cy="521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669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93</Words>
  <Application>Microsoft Office PowerPoint</Application>
  <PresentationFormat>Произвольный</PresentationFormat>
  <Paragraphs>27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                         Открытие декады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Толкун Сейдакматова</dc:creator>
  <cp:lastModifiedBy>admin</cp:lastModifiedBy>
  <cp:revision>13</cp:revision>
  <dcterms:created xsi:type="dcterms:W3CDTF">2021-11-16T12:30:09Z</dcterms:created>
  <dcterms:modified xsi:type="dcterms:W3CDTF">2021-11-17T09:19:44Z</dcterms:modified>
</cp:coreProperties>
</file>