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4" r:id="rId8"/>
    <p:sldId id="259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006600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advClick="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advClick="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advClick="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advClick="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advClick="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D8540F7-F6C0-4214-B727-7B4663A233A6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717E50E-294A-4EFE-A6C9-5B3021317A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Мугалим</a:t>
            </a:r>
            <a:r>
              <a:rPr lang="ru-RU" sz="4000" b="1" dirty="0" smtClean="0">
                <a:solidFill>
                  <a:srgbClr val="FF0000"/>
                </a:solidFill>
              </a:rPr>
              <a:t> -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м</a:t>
            </a:r>
            <a:r>
              <a:rPr lang="ru-RU" sz="4000" b="1" dirty="0" err="1" smtClean="0">
                <a:solidFill>
                  <a:srgbClr val="0070C0"/>
                </a:solidFill>
                <a:latin typeface="Calibri"/>
              </a:rPr>
              <a:t>ѳ</a:t>
            </a:r>
            <a:r>
              <a:rPr lang="ru-RU" sz="4000" b="1" dirty="0" err="1" smtClean="0">
                <a:solidFill>
                  <a:srgbClr val="0070C0"/>
                </a:solidFill>
              </a:rPr>
              <a:t>м</a:t>
            </a:r>
            <a:r>
              <a:rPr lang="ru-RU" sz="4000" b="1" dirty="0" err="1" smtClean="0">
                <a:solidFill>
                  <a:srgbClr val="0070C0"/>
                </a:solidFill>
                <a:latin typeface="Calibri"/>
              </a:rPr>
              <a:t>ѳ</a:t>
            </a:r>
            <a:r>
              <a:rPr lang="ru-RU" sz="4000" b="1" dirty="0" err="1" smtClean="0">
                <a:solidFill>
                  <a:srgbClr val="0070C0"/>
                </a:solidFill>
              </a:rPr>
              <a:t>л</a:t>
            </a:r>
            <a:r>
              <a:rPr lang="ru-RU" sz="4000" b="1" dirty="0" err="1" smtClean="0">
                <a:solidFill>
                  <a:srgbClr val="0070C0"/>
                </a:solidFill>
                <a:latin typeface="Calibri"/>
              </a:rPr>
              <a:t>үү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дарак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944816" cy="17281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4-б класс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Кл: </a:t>
            </a:r>
            <a:r>
              <a:rPr lang="ru-RU" sz="2800" b="1" dirty="0" err="1" smtClean="0">
                <a:solidFill>
                  <a:srgbClr val="002060"/>
                </a:solidFill>
              </a:rPr>
              <a:t>Турдумамбетова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Радха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25782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984776" cy="4464496"/>
          </a:xfrm>
        </p:spPr>
      </p:pic>
    </p:spTree>
    <p:extLst>
      <p:ext uri="{BB962C8B-B14F-4D97-AF65-F5344CB8AC3E}">
        <p14:creationId xmlns:p14="http://schemas.microsoft.com/office/powerpoint/2010/main" val="503863092"/>
      </p:ext>
    </p:extLst>
  </p:cSld>
  <p:clrMapOvr>
    <a:masterClrMapping/>
  </p:clrMapOvr>
  <p:transition advClick="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648072"/>
          </a:xfrm>
        </p:spPr>
        <p:txBody>
          <a:bodyPr/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Сабактын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максаты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700808"/>
            <a:ext cx="6400800" cy="3888431"/>
          </a:xfrm>
        </p:spPr>
        <p:txBody>
          <a:bodyPr>
            <a:no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Окуучуларга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муалимдердин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эмгегин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баалоо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</a:t>
            </a:r>
            <a:r>
              <a:rPr lang="ru-RU" dirty="0" err="1" smtClean="0">
                <a:solidFill>
                  <a:srgbClr val="FF0000"/>
                </a:solidFill>
                <a:latin typeface="Calibri"/>
              </a:rPr>
              <a:t>ѳ</a:t>
            </a:r>
            <a:r>
              <a:rPr lang="ru-RU" dirty="0" err="1" smtClean="0">
                <a:solidFill>
                  <a:srgbClr val="FF0000"/>
                </a:solidFill>
              </a:rPr>
              <a:t>н</a:t>
            </a:r>
            <a:r>
              <a:rPr lang="ru-RU" dirty="0" err="1" smtClean="0">
                <a:solidFill>
                  <a:srgbClr val="FF000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FF0000"/>
                </a:solidFill>
              </a:rPr>
              <a:t>нд</a:t>
            </a:r>
            <a:r>
              <a:rPr lang="ru-RU" dirty="0" err="1" smtClean="0">
                <a:solidFill>
                  <a:srgbClr val="FF0000"/>
                </a:solidFill>
                <a:latin typeface="Calibri"/>
              </a:rPr>
              <a:t>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билимдерин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тере</a:t>
            </a:r>
            <a:r>
              <a:rPr lang="ru-RU" dirty="0" err="1" smtClean="0">
                <a:solidFill>
                  <a:srgbClr val="FF0000"/>
                </a:solidFill>
                <a:latin typeface="Calibri"/>
              </a:rPr>
              <a:t>ӊ</a:t>
            </a:r>
            <a:r>
              <a:rPr lang="ru-RU" dirty="0" err="1" smtClean="0">
                <a:solidFill>
                  <a:srgbClr val="FF0000"/>
                </a:solidFill>
              </a:rPr>
              <a:t>дет</a:t>
            </a:r>
            <a:r>
              <a:rPr lang="ru-RU" dirty="0" err="1" smtClean="0">
                <a:solidFill>
                  <a:srgbClr val="FF0000"/>
                </a:solidFill>
                <a:latin typeface="Calibri"/>
              </a:rPr>
              <a:t>үү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Мугалимдерди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сыйлоо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ыймандуулуктун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кичипейилд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үү</a:t>
            </a:r>
            <a:r>
              <a:rPr lang="ru-RU" dirty="0" err="1" smtClean="0">
                <a:solidFill>
                  <a:srgbClr val="002060"/>
                </a:solidFill>
              </a:rPr>
              <a:t>л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үү</a:t>
            </a:r>
            <a:r>
              <a:rPr lang="ru-RU" dirty="0" err="1" smtClean="0">
                <a:solidFill>
                  <a:srgbClr val="002060"/>
                </a:solidFill>
              </a:rPr>
              <a:t>кт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адепт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үү</a:t>
            </a:r>
            <a:r>
              <a:rPr lang="ru-RU" dirty="0" err="1" smtClean="0">
                <a:solidFill>
                  <a:srgbClr val="002060"/>
                </a:solidFill>
              </a:rPr>
              <a:t>л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2060"/>
                </a:solidFill>
              </a:rPr>
              <a:t>кт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ѳ</a:t>
            </a:r>
            <a:r>
              <a:rPr lang="ru-RU" dirty="0" err="1" smtClean="0">
                <a:solidFill>
                  <a:srgbClr val="002060"/>
                </a:solidFill>
              </a:rPr>
              <a:t>рн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2060"/>
                </a:solidFill>
              </a:rPr>
              <a:t>г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экендигин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2060"/>
                </a:solidFill>
              </a:rPr>
              <a:t>ш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2060"/>
                </a:solidFill>
              </a:rPr>
              <a:t>нд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2060"/>
                </a:solidFill>
              </a:rPr>
              <a:t>р</a:t>
            </a:r>
            <a:r>
              <a:rPr lang="ru-RU" dirty="0" err="1" smtClean="0">
                <a:solidFill>
                  <a:srgbClr val="002060"/>
                </a:solidFill>
                <a:latin typeface="Calibri"/>
              </a:rPr>
              <a:t>үү</a:t>
            </a:r>
            <a:r>
              <a:rPr lang="ru-RU" dirty="0" smtClean="0">
                <a:solidFill>
                  <a:srgbClr val="002060"/>
                </a:solidFill>
                <a:latin typeface="Calibri"/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9900"/>
                </a:solidFill>
              </a:rPr>
              <a:t>Мугалимдерди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dirty="0" err="1" smtClean="0">
                <a:solidFill>
                  <a:srgbClr val="009900"/>
                </a:solidFill>
              </a:rPr>
              <a:t>сыйлоо</a:t>
            </a:r>
            <a:r>
              <a:rPr lang="ru-RU" dirty="0" smtClean="0">
                <a:solidFill>
                  <a:srgbClr val="009900"/>
                </a:solidFill>
              </a:rPr>
              <a:t>, </a:t>
            </a:r>
            <a:r>
              <a:rPr lang="ru-RU" dirty="0" err="1" smtClean="0">
                <a:solidFill>
                  <a:srgbClr val="009900"/>
                </a:solidFill>
              </a:rPr>
              <a:t>тилин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dirty="0" err="1" smtClean="0">
                <a:solidFill>
                  <a:srgbClr val="009900"/>
                </a:solidFill>
              </a:rPr>
              <a:t>алуу</a:t>
            </a:r>
            <a:r>
              <a:rPr lang="ru-RU" dirty="0" smtClean="0">
                <a:solidFill>
                  <a:srgbClr val="009900"/>
                </a:solidFill>
              </a:rPr>
              <a:t> , </a:t>
            </a:r>
            <a:r>
              <a:rPr lang="ru-RU" dirty="0" err="1" smtClean="0">
                <a:solidFill>
                  <a:srgbClr val="009900"/>
                </a:solidFill>
              </a:rPr>
              <a:t>элпек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dirty="0" err="1" smtClean="0">
                <a:solidFill>
                  <a:srgbClr val="009900"/>
                </a:solidFill>
              </a:rPr>
              <a:t>болуу</a:t>
            </a:r>
            <a:r>
              <a:rPr lang="ru-RU" dirty="0" smtClean="0">
                <a:solidFill>
                  <a:srgbClr val="009900"/>
                </a:solidFill>
              </a:rPr>
              <a:t>, </a:t>
            </a:r>
            <a:r>
              <a:rPr lang="ru-RU" dirty="0" err="1" smtClean="0">
                <a:solidFill>
                  <a:srgbClr val="009900"/>
                </a:solidFill>
              </a:rPr>
              <a:t>жакшы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dirty="0" err="1" smtClean="0">
                <a:solidFill>
                  <a:srgbClr val="009900"/>
                </a:solidFill>
              </a:rPr>
              <a:t>уул-кыздын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dirty="0" err="1" smtClean="0">
                <a:solidFill>
                  <a:srgbClr val="009900"/>
                </a:solidFill>
              </a:rPr>
              <a:t>касиет</a:t>
            </a:r>
            <a:r>
              <a:rPr lang="ru-RU" dirty="0" err="1" smtClean="0">
                <a:solidFill>
                  <a:srgbClr val="009900"/>
                </a:solidFill>
                <a:latin typeface="Calibri"/>
              </a:rPr>
              <a:t>үү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dirty="0" err="1" smtClean="0">
                <a:solidFill>
                  <a:srgbClr val="009900"/>
                </a:solidFill>
              </a:rPr>
              <a:t>аркылуу</a:t>
            </a:r>
            <a:r>
              <a:rPr lang="ru-RU" dirty="0" smtClean="0">
                <a:solidFill>
                  <a:srgbClr val="009900"/>
                </a:solidFill>
              </a:rPr>
              <a:t> ой-</a:t>
            </a:r>
            <a:r>
              <a:rPr lang="ru-RU" dirty="0" err="1" smtClean="0">
                <a:solidFill>
                  <a:srgbClr val="009900"/>
                </a:solidFill>
              </a:rPr>
              <a:t>ж</a:t>
            </a:r>
            <a:r>
              <a:rPr lang="ru-RU" dirty="0" err="1" smtClean="0">
                <a:solidFill>
                  <a:srgbClr val="00990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9900"/>
                </a:solidFill>
              </a:rPr>
              <a:t>г</a:t>
            </a:r>
            <a:r>
              <a:rPr lang="ru-RU" dirty="0" err="1" smtClean="0">
                <a:solidFill>
                  <a:srgbClr val="00990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9900"/>
                </a:solidFill>
              </a:rPr>
              <a:t>рт</a:t>
            </a:r>
            <a:r>
              <a:rPr lang="ru-RU" dirty="0" err="1" smtClean="0">
                <a:solidFill>
                  <a:srgbClr val="009900"/>
                </a:solidFill>
                <a:latin typeface="Calibri"/>
              </a:rPr>
              <a:t>үү</a:t>
            </a:r>
            <a:r>
              <a:rPr lang="ru-RU" dirty="0" err="1" smtClean="0">
                <a:solidFill>
                  <a:srgbClr val="009900"/>
                </a:solidFill>
              </a:rPr>
              <a:t>с</a:t>
            </a:r>
            <a:r>
              <a:rPr lang="ru-RU" dirty="0" err="1">
                <a:solidFill>
                  <a:srgbClr val="00990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9900"/>
                </a:solidFill>
              </a:rPr>
              <a:t>н</a:t>
            </a:r>
            <a:r>
              <a:rPr lang="ru-RU" dirty="0" smtClean="0">
                <a:solidFill>
                  <a:srgbClr val="009900"/>
                </a:solidFill>
              </a:rPr>
              <a:t> </a:t>
            </a:r>
            <a:r>
              <a:rPr lang="ru-RU" dirty="0" err="1" smtClean="0">
                <a:solidFill>
                  <a:srgbClr val="009900"/>
                </a:solidFill>
                <a:latin typeface="Calibri"/>
              </a:rPr>
              <a:t>ѳ</a:t>
            </a:r>
            <a:r>
              <a:rPr lang="ru-RU" dirty="0" err="1" smtClean="0">
                <a:solidFill>
                  <a:srgbClr val="009900"/>
                </a:solidFill>
              </a:rPr>
              <a:t>ст</a:t>
            </a:r>
            <a:r>
              <a:rPr lang="ru-RU" dirty="0" err="1" smtClean="0">
                <a:solidFill>
                  <a:srgbClr val="009900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9900"/>
                </a:solidFill>
              </a:rPr>
              <a:t>р</a:t>
            </a:r>
            <a:r>
              <a:rPr lang="ru-RU" dirty="0" err="1" smtClean="0">
                <a:solidFill>
                  <a:srgbClr val="009900"/>
                </a:solidFill>
                <a:latin typeface="Calibri"/>
              </a:rPr>
              <a:t>үү</a:t>
            </a:r>
            <a:endParaRPr lang="ru-RU" dirty="0" smtClean="0">
              <a:solidFill>
                <a:srgbClr val="009900"/>
              </a:solidFill>
            </a:endParaRPr>
          </a:p>
          <a:p>
            <a:r>
              <a:rPr lang="ru-RU" dirty="0" err="1" smtClean="0">
                <a:solidFill>
                  <a:srgbClr val="0000FF"/>
                </a:solidFill>
              </a:rPr>
              <a:t>Окуучуларды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>
                <a:solidFill>
                  <a:srgbClr val="0000FF"/>
                </a:solidFill>
              </a:rPr>
              <a:t>ы</a:t>
            </a:r>
            <a:r>
              <a:rPr lang="ru-RU" dirty="0" err="1" smtClean="0">
                <a:solidFill>
                  <a:srgbClr val="0000FF"/>
                </a:solidFill>
              </a:rPr>
              <a:t>ймандуулукка</a:t>
            </a:r>
            <a:r>
              <a:rPr lang="ru-RU" dirty="0" smtClean="0">
                <a:solidFill>
                  <a:srgbClr val="0000FF"/>
                </a:solidFill>
              </a:rPr>
              <a:t> , </a:t>
            </a:r>
            <a:r>
              <a:rPr lang="ru-RU" dirty="0" err="1" smtClean="0">
                <a:solidFill>
                  <a:srgbClr val="0000FF"/>
                </a:solidFill>
              </a:rPr>
              <a:t>кичипейилд</a:t>
            </a:r>
            <a:r>
              <a:rPr lang="ru-RU" dirty="0" err="1" smtClean="0">
                <a:solidFill>
                  <a:srgbClr val="0000FF"/>
                </a:solidFill>
                <a:latin typeface="Calibri"/>
              </a:rPr>
              <a:t>үү</a:t>
            </a:r>
            <a:r>
              <a:rPr lang="ru-RU" dirty="0" err="1" smtClean="0">
                <a:solidFill>
                  <a:srgbClr val="0000FF"/>
                </a:solidFill>
              </a:rPr>
              <a:t>л</a:t>
            </a:r>
            <a:r>
              <a:rPr lang="ru-RU" dirty="0" err="1" smtClean="0">
                <a:solidFill>
                  <a:srgbClr val="0000FF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00FF"/>
                </a:solidFill>
              </a:rPr>
              <a:t>кк</a:t>
            </a:r>
            <a:r>
              <a:rPr lang="ru-RU" dirty="0" err="1" smtClean="0">
                <a:solidFill>
                  <a:srgbClr val="0000FF"/>
                </a:solidFill>
                <a:latin typeface="Calibri"/>
              </a:rPr>
              <a:t>ѳ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адепт</a:t>
            </a:r>
            <a:r>
              <a:rPr lang="ru-RU" dirty="0" err="1" smtClean="0">
                <a:solidFill>
                  <a:srgbClr val="0000FF"/>
                </a:solidFill>
                <a:latin typeface="Calibri"/>
              </a:rPr>
              <a:t>үүү</a:t>
            </a:r>
            <a:r>
              <a:rPr lang="ru-RU" dirty="0" err="1" smtClean="0">
                <a:solidFill>
                  <a:srgbClr val="0000FF"/>
                </a:solidFill>
              </a:rPr>
              <a:t>л</a:t>
            </a:r>
            <a:r>
              <a:rPr lang="ru-RU" dirty="0" err="1" smtClean="0">
                <a:solidFill>
                  <a:srgbClr val="0000FF"/>
                </a:solidFill>
                <a:latin typeface="Calibri"/>
              </a:rPr>
              <a:t>ү</a:t>
            </a:r>
            <a:r>
              <a:rPr lang="ru-RU" dirty="0" err="1" smtClean="0">
                <a:solidFill>
                  <a:srgbClr val="0000FF"/>
                </a:solidFill>
              </a:rPr>
              <a:t>кк</a:t>
            </a:r>
            <a:r>
              <a:rPr lang="ru-RU" dirty="0" err="1" smtClean="0">
                <a:solidFill>
                  <a:srgbClr val="0000FF"/>
                </a:solidFill>
                <a:latin typeface="Calibri"/>
              </a:rPr>
              <a:t>ѳ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тарбиялайбыз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5068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00FF"/>
                </a:solidFill>
              </a:rPr>
              <a:t>Сабактын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жабдылышы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С</a:t>
            </a:r>
            <a:r>
              <a:rPr lang="ru-RU" sz="2800" dirty="0" err="1" smtClean="0">
                <a:solidFill>
                  <a:srgbClr val="FF0000"/>
                </a:solidFill>
                <a:latin typeface="Calibri"/>
              </a:rPr>
              <a:t>ү</a:t>
            </a:r>
            <a:r>
              <a:rPr lang="ru-RU" sz="2800" dirty="0" err="1" smtClean="0">
                <a:solidFill>
                  <a:srgbClr val="FF0000"/>
                </a:solidFill>
              </a:rPr>
              <a:t>р</a:t>
            </a:r>
            <a:r>
              <a:rPr lang="ru-RU" sz="2800" dirty="0" err="1" smtClean="0">
                <a:solidFill>
                  <a:srgbClr val="FF0000"/>
                </a:solidFill>
                <a:latin typeface="Calibri"/>
              </a:rPr>
              <a:t>ѳ</a:t>
            </a:r>
            <a:r>
              <a:rPr lang="ru-RU" sz="2800" dirty="0" err="1" smtClean="0">
                <a:solidFill>
                  <a:srgbClr val="FF0000"/>
                </a:solidFill>
              </a:rPr>
              <a:t>тт</a:t>
            </a:r>
            <a:r>
              <a:rPr lang="ru-RU" sz="2800" dirty="0" err="1" smtClean="0">
                <a:solidFill>
                  <a:srgbClr val="FF0000"/>
                </a:solidFill>
                <a:latin typeface="Calibri"/>
              </a:rPr>
              <a:t>ѳ</a:t>
            </a:r>
            <a:r>
              <a:rPr lang="ru-RU" sz="2800" dirty="0" err="1" smtClean="0">
                <a:solidFill>
                  <a:srgbClr val="FF0000"/>
                </a:solidFill>
              </a:rPr>
              <a:t>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dirty="0" err="1" smtClean="0">
                <a:solidFill>
                  <a:srgbClr val="009900"/>
                </a:solidFill>
              </a:rPr>
              <a:t>Ырлар</a:t>
            </a:r>
            <a:endParaRPr lang="ru-RU" sz="2800" dirty="0">
              <a:solidFill>
                <a:srgbClr val="009900"/>
              </a:solidFill>
            </a:endParaRPr>
          </a:p>
          <a:p>
            <a:r>
              <a:rPr lang="ru-RU" sz="2800" dirty="0" smtClean="0"/>
              <a:t>Макал </a:t>
            </a:r>
            <a:r>
              <a:rPr lang="ru-RU" sz="2800" dirty="0" err="1" smtClean="0"/>
              <a:t>с</a:t>
            </a:r>
            <a:r>
              <a:rPr lang="ru-RU" sz="2800" dirty="0" err="1" smtClean="0">
                <a:latin typeface="Calibri"/>
              </a:rPr>
              <a:t>ѳ</a:t>
            </a:r>
            <a:r>
              <a:rPr lang="ru-RU" sz="2800" dirty="0" err="1" smtClean="0"/>
              <a:t>зд</a:t>
            </a:r>
            <a:r>
              <a:rPr lang="ru-RU" sz="2800" dirty="0" err="1" smtClean="0">
                <a:latin typeface="Calibri"/>
              </a:rPr>
              <a:t>ѳ</a:t>
            </a:r>
            <a:r>
              <a:rPr lang="ru-RU" sz="2800" dirty="0" err="1" smtClean="0"/>
              <a:t>р</a:t>
            </a:r>
            <a:endParaRPr lang="ru-RU" sz="2800" dirty="0" smtClean="0"/>
          </a:p>
          <a:p>
            <a:r>
              <a:rPr lang="ru-RU" sz="2800" dirty="0" err="1">
                <a:solidFill>
                  <a:srgbClr val="0000FF"/>
                </a:solidFill>
              </a:rPr>
              <a:t>Н</a:t>
            </a:r>
            <a:r>
              <a:rPr lang="ru-RU" sz="2800" dirty="0" err="1" smtClean="0">
                <a:solidFill>
                  <a:srgbClr val="0000FF"/>
                </a:solidFill>
              </a:rPr>
              <a:t>акыл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с</a:t>
            </a:r>
            <a:r>
              <a:rPr lang="ru-RU" sz="2800" dirty="0" err="1" smtClean="0">
                <a:solidFill>
                  <a:srgbClr val="0000FF"/>
                </a:solidFill>
                <a:latin typeface="Calibri"/>
              </a:rPr>
              <a:t>ѳ</a:t>
            </a:r>
            <a:r>
              <a:rPr lang="ru-RU" sz="2800" dirty="0" err="1" smtClean="0">
                <a:solidFill>
                  <a:srgbClr val="0000FF"/>
                </a:solidFill>
              </a:rPr>
              <a:t>зд</a:t>
            </a:r>
            <a:r>
              <a:rPr lang="ru-RU" sz="2800" dirty="0" err="1" smtClean="0">
                <a:solidFill>
                  <a:srgbClr val="0000FF"/>
                </a:solidFill>
                <a:latin typeface="Calibri"/>
              </a:rPr>
              <a:t>ѳ</a:t>
            </a:r>
            <a:r>
              <a:rPr lang="ru-RU" sz="2800" dirty="0" err="1" smtClean="0">
                <a:solidFill>
                  <a:srgbClr val="0000FF"/>
                </a:solidFill>
              </a:rPr>
              <a:t>р</a:t>
            </a:r>
            <a:r>
              <a:rPr lang="ru-RU" sz="2800" dirty="0" smtClean="0">
                <a:solidFill>
                  <a:srgbClr val="0000FF"/>
                </a:solidFill>
              </a:rPr>
              <a:t>.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AutoShape 2" descr="Международный конкурс для педагогов &amp;quot;Моя презентация к уроку&amp;quot; - Конкурсы  для уч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247520" cy="301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24695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400800" cy="57606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Мугалим</a:t>
            </a:r>
            <a:r>
              <a:rPr lang="ru-RU" sz="2800" dirty="0" err="1" smtClean="0">
                <a:solidFill>
                  <a:srgbClr val="0000FF"/>
                </a:solidFill>
              </a:rPr>
              <a:t>-м</a:t>
            </a:r>
            <a:r>
              <a:rPr lang="ru-RU" sz="2800" dirty="0" err="1" smtClean="0">
                <a:solidFill>
                  <a:srgbClr val="0000FF"/>
                </a:solidFill>
                <a:latin typeface="Calibri"/>
              </a:rPr>
              <a:t>ѳ</a:t>
            </a:r>
            <a:r>
              <a:rPr lang="ru-RU" sz="2800" dirty="0" err="1" smtClean="0">
                <a:solidFill>
                  <a:srgbClr val="0000FF"/>
                </a:solidFill>
              </a:rPr>
              <a:t>м</a:t>
            </a:r>
            <a:r>
              <a:rPr lang="ru-RU" sz="2800" dirty="0" err="1" smtClean="0">
                <a:solidFill>
                  <a:srgbClr val="0000FF"/>
                </a:solidFill>
                <a:latin typeface="Calibri"/>
              </a:rPr>
              <a:t>ѳ</a:t>
            </a:r>
            <a:r>
              <a:rPr lang="ru-RU" sz="2800" dirty="0" err="1" smtClean="0">
                <a:solidFill>
                  <a:srgbClr val="0000FF"/>
                </a:solidFill>
              </a:rPr>
              <a:t>л</a:t>
            </a:r>
            <a:r>
              <a:rPr lang="ru-RU" sz="2800" dirty="0" err="1" smtClean="0">
                <a:solidFill>
                  <a:srgbClr val="0000FF"/>
                </a:solidFill>
                <a:latin typeface="Calibri"/>
              </a:rPr>
              <a:t>үүү</a:t>
            </a:r>
            <a:r>
              <a:rPr lang="ru-RU" sz="2800" dirty="0" smtClean="0">
                <a:solidFill>
                  <a:srgbClr val="0000FF"/>
                </a:solidFill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</a:rPr>
              <a:t>дарак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admin\Desktop\Суроттор мектеп\IMG-20211112-WA002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6" t="3538" r="6023" b="1603"/>
          <a:stretch/>
        </p:blipFill>
        <p:spPr bwMode="auto">
          <a:xfrm>
            <a:off x="1043608" y="1556792"/>
            <a:ext cx="58327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Суроттор мектеп\IMG-20211112-WA00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4" r="17025"/>
          <a:stretch/>
        </p:blipFill>
        <p:spPr bwMode="auto">
          <a:xfrm>
            <a:off x="4716016" y="4221088"/>
            <a:ext cx="374037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77701"/>
      </p:ext>
    </p:extLst>
  </p:cSld>
  <p:clrMapOvr>
    <a:masterClrMapping/>
  </p:clrMapOvr>
  <p:transition advClick="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уроттор мектеп\IMG-20211112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444"/>
            <a:ext cx="428165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24744"/>
            <a:ext cx="3528392" cy="1512168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FF0000"/>
                </a:solidFill>
              </a:rPr>
              <a:t>Мулагим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суусу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солбос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кайран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булак</a:t>
            </a:r>
            <a:r>
              <a:rPr lang="ru-RU" sz="1800" b="1" dirty="0" smtClean="0">
                <a:solidFill>
                  <a:srgbClr val="FF0000"/>
                </a:solidFill>
              </a:rPr>
              <a:t>,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err="1" smtClean="0">
                <a:solidFill>
                  <a:srgbClr val="FF0000"/>
                </a:solidFill>
              </a:rPr>
              <a:t>мугалим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сулуу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</a:rPr>
              <a:t>гана</a:t>
            </a:r>
            <a:r>
              <a:rPr lang="ru-RU" sz="1800" b="1" dirty="0" smtClean="0">
                <a:solidFill>
                  <a:srgbClr val="FF0000"/>
                </a:solidFill>
              </a:rPr>
              <a:t> арча </a:t>
            </a:r>
            <a:r>
              <a:rPr lang="ru-RU" sz="1800" b="1" dirty="0" err="1" smtClean="0">
                <a:solidFill>
                  <a:srgbClr val="FF0000"/>
                </a:solidFill>
              </a:rPr>
              <a:t>дарак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Users\admin\Desktop\Суроттор мектеп\IMG-20211112-WA00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9623" r="9087"/>
          <a:stretch/>
        </p:blipFill>
        <p:spPr bwMode="auto">
          <a:xfrm>
            <a:off x="4283968" y="2708920"/>
            <a:ext cx="4320480" cy="340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96972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980728"/>
            <a:ext cx="2664296" cy="144016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0000FF"/>
                </a:solidFill>
              </a:rPr>
              <a:t>Мугалим</a:t>
            </a:r>
            <a:r>
              <a:rPr lang="ru-RU" sz="2000" dirty="0" smtClean="0">
                <a:solidFill>
                  <a:srgbClr val="0000FF"/>
                </a:solidFill>
              </a:rPr>
              <a:t>-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CC3300"/>
                </a:solidFill>
              </a:rPr>
              <a:t>окуучуга</a:t>
            </a:r>
            <a:r>
              <a:rPr lang="ru-RU" sz="2000" b="1" dirty="0" smtClean="0">
                <a:solidFill>
                  <a:srgbClr val="CC3300"/>
                </a:solidFill>
              </a:rPr>
              <a:t> </a:t>
            </a:r>
            <a:r>
              <a:rPr lang="ru-RU" sz="2000" b="1" dirty="0" err="1" smtClean="0">
                <a:solidFill>
                  <a:srgbClr val="CC3300"/>
                </a:solidFill>
              </a:rPr>
              <a:t>ж</a:t>
            </a:r>
            <a:r>
              <a:rPr lang="ru-RU" sz="2000" b="1" dirty="0" err="1" smtClean="0">
                <a:solidFill>
                  <a:srgbClr val="CC3300"/>
                </a:solidFill>
                <a:latin typeface="Calibri"/>
              </a:rPr>
              <a:t>ѳлѳк</a:t>
            </a:r>
            <a:r>
              <a:rPr lang="ru-RU" sz="2000" b="1" dirty="0" smtClean="0">
                <a:solidFill>
                  <a:srgbClr val="CC3300"/>
                </a:solidFill>
                <a:latin typeface="Calibri"/>
              </a:rPr>
              <a:t>, </a:t>
            </a:r>
            <a:r>
              <a:rPr lang="ru-RU" sz="2000" b="1" dirty="0" err="1" smtClean="0">
                <a:solidFill>
                  <a:srgbClr val="CC3300"/>
                </a:solidFill>
                <a:latin typeface="Calibri"/>
              </a:rPr>
              <a:t>таяк</a:t>
            </a:r>
            <a:endParaRPr lang="ru-RU" sz="2000" b="1" dirty="0">
              <a:solidFill>
                <a:srgbClr val="CC3300"/>
              </a:solidFill>
            </a:endParaRPr>
          </a:p>
        </p:txBody>
      </p:sp>
      <p:pic>
        <p:nvPicPr>
          <p:cNvPr id="2050" name="Picture 2" descr="C:\Users\admin\Desktop\Суроттор мектеп\IMG-20211112-WA002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7" t="-1068" r="10767" b="1068"/>
          <a:stretch/>
        </p:blipFill>
        <p:spPr bwMode="auto">
          <a:xfrm>
            <a:off x="827584" y="836712"/>
            <a:ext cx="482453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Суроттор мектеп\IMG-20211112-WA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7344816" cy="356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324057"/>
      </p:ext>
    </p:extLst>
  </p:cSld>
  <p:clrMapOvr>
    <a:masterClrMapping/>
  </p:clrMapOvr>
  <p:transition advClick="0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20080"/>
          </a:xfrm>
        </p:spPr>
        <p:txBody>
          <a:bodyPr>
            <a:normAutofit fontScale="90000"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Кыздардын</a:t>
            </a:r>
            <a:r>
              <a:rPr lang="ru-RU" dirty="0" smtClean="0"/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аткаруусунда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кыргыз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бийи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admin\Desktop\Суроттор мектеп\IMG-20211112-WA00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 r="10715"/>
          <a:stretch/>
        </p:blipFill>
        <p:spPr bwMode="auto">
          <a:xfrm>
            <a:off x="1403648" y="1988840"/>
            <a:ext cx="66247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263984"/>
      </p:ext>
    </p:extLst>
  </p:cSld>
  <p:clrMapOvr>
    <a:masterClrMapping/>
  </p:clrMapOvr>
  <p:transition advClick="0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r="16424"/>
          <a:stretch/>
        </p:blipFill>
        <p:spPr bwMode="auto">
          <a:xfrm>
            <a:off x="395536" y="2098300"/>
            <a:ext cx="4032448" cy="337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99757"/>
            <a:ext cx="4111682" cy="338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26876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Мугалим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те</a:t>
            </a:r>
            <a:r>
              <a:rPr lang="ru-RU" sz="2400" dirty="0" err="1" smtClean="0">
                <a:solidFill>
                  <a:srgbClr val="FF0000"/>
                </a:solidFill>
                <a:latin typeface="Calibri"/>
              </a:rPr>
              <a:t>ӊ</a:t>
            </a:r>
            <a:r>
              <a:rPr lang="ru-RU" sz="2400" dirty="0" err="1" smtClean="0">
                <a:solidFill>
                  <a:srgbClr val="FF0000"/>
                </a:solidFill>
              </a:rPr>
              <a:t>деши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жок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тере</a:t>
            </a:r>
            <a:r>
              <a:rPr lang="ru-RU" sz="2400" dirty="0" smtClean="0">
                <a:solidFill>
                  <a:srgbClr val="FF0000"/>
                </a:solidFill>
                <a:latin typeface="Calibri"/>
              </a:rPr>
              <a:t>ӊ</a:t>
            </a:r>
            <a:r>
              <a:rPr lang="ru-RU" sz="2400" dirty="0" smtClean="0">
                <a:solidFill>
                  <a:srgbClr val="FF0000"/>
                </a:solidFill>
              </a:rPr>
              <a:t> дайра,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Ал </a:t>
            </a:r>
            <a:r>
              <a:rPr lang="ru-RU" sz="2400" dirty="0" err="1" smtClean="0">
                <a:solidFill>
                  <a:srgbClr val="FF0000"/>
                </a:solidFill>
              </a:rPr>
              <a:t>дайрадан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суу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ичкенден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эч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бир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талба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9538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08720"/>
            <a:ext cx="4176464" cy="4032448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</a:rPr>
              <a:t>Мугалим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</a:rPr>
              <a:t>– </a:t>
            </a:r>
            <a:r>
              <a:rPr lang="ru-RU" sz="2000" b="1" dirty="0" err="1" smtClean="0">
                <a:solidFill>
                  <a:srgbClr val="0000FF"/>
                </a:solidFill>
              </a:rPr>
              <a:t>бул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чырак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т</a:t>
            </a:r>
            <a:r>
              <a:rPr lang="ru-RU" sz="2000" b="1" dirty="0" err="1" smtClean="0">
                <a:solidFill>
                  <a:srgbClr val="0000FF"/>
                </a:solidFill>
                <a:latin typeface="Calibri"/>
              </a:rPr>
              <a:t>ү</a:t>
            </a:r>
            <a:r>
              <a:rPr lang="ru-RU" sz="2000" b="1" dirty="0" err="1" smtClean="0">
                <a:solidFill>
                  <a:srgbClr val="0000FF"/>
                </a:solidFill>
              </a:rPr>
              <a:t>нд</a:t>
            </a:r>
            <a:r>
              <a:rPr lang="ru-RU" sz="2000" b="1" dirty="0" err="1" smtClean="0">
                <a:solidFill>
                  <a:srgbClr val="0000FF"/>
                </a:solidFill>
                <a:latin typeface="Calibri"/>
              </a:rPr>
              <a:t>ү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жарыткан</a:t>
            </a:r>
            <a:r>
              <a:rPr lang="ru-RU" sz="2000" b="1" dirty="0" smtClean="0">
                <a:solidFill>
                  <a:srgbClr val="0000FF"/>
                </a:solidFill>
              </a:rPr>
              <a:t>,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err="1">
                <a:solidFill>
                  <a:srgbClr val="006600"/>
                </a:solidFill>
                <a:latin typeface="Calibri"/>
              </a:rPr>
              <a:t>ѳ</a:t>
            </a:r>
            <a:r>
              <a:rPr lang="ru-RU" sz="2000" b="1" dirty="0" err="1" smtClean="0">
                <a:solidFill>
                  <a:srgbClr val="006600"/>
                </a:solidFill>
              </a:rPr>
              <a:t>з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</a:rPr>
              <a:t>милдетин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</a:rPr>
              <a:t>аткарууга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</a:rPr>
              <a:t>ашыккан</a:t>
            </a:r>
            <a:r>
              <a:rPr lang="ru-RU" sz="2000" b="1" dirty="0" smtClean="0">
                <a:solidFill>
                  <a:srgbClr val="006600"/>
                </a:solidFill>
              </a:rPr>
              <a:t>,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Нечен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деген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окуучуга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талыкпай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err="1" smtClean="0">
                <a:solidFill>
                  <a:srgbClr val="0000FF"/>
                </a:solidFill>
              </a:rPr>
              <a:t>билим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берип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бул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д</a:t>
            </a:r>
            <a:r>
              <a:rPr lang="ru-RU" sz="2000" b="1" dirty="0" err="1" smtClean="0">
                <a:solidFill>
                  <a:srgbClr val="0000FF"/>
                </a:solidFill>
                <a:latin typeface="Calibri"/>
              </a:rPr>
              <a:t>ү</a:t>
            </a:r>
            <a:r>
              <a:rPr lang="ru-RU" sz="2000" b="1" dirty="0" err="1" smtClean="0">
                <a:solidFill>
                  <a:srgbClr val="0000FF"/>
                </a:solidFill>
              </a:rPr>
              <a:t>йн</a:t>
            </a:r>
            <a:r>
              <a:rPr lang="ru-RU" sz="2000" b="1" dirty="0" err="1" smtClean="0">
                <a:solidFill>
                  <a:srgbClr val="0000FF"/>
                </a:solidFill>
                <a:latin typeface="Calibri"/>
              </a:rPr>
              <a:t>ѳ</a:t>
            </a:r>
            <a:r>
              <a:rPr lang="ru-RU" sz="2000" b="1" dirty="0" err="1" smtClean="0">
                <a:solidFill>
                  <a:srgbClr val="0000FF"/>
                </a:solidFill>
              </a:rPr>
              <a:t>н</a:t>
            </a:r>
            <a:r>
              <a:rPr lang="ru-RU" sz="2000" b="1" dirty="0" err="1" smtClean="0">
                <a:solidFill>
                  <a:srgbClr val="0000FF"/>
                </a:solidFill>
                <a:latin typeface="Calibri"/>
              </a:rPr>
              <a:t>ү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err="1" smtClean="0">
                <a:solidFill>
                  <a:srgbClr val="0000FF"/>
                </a:solidFill>
              </a:rPr>
              <a:t>тааныткан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" t="19258" b="19868"/>
          <a:stretch/>
        </p:blipFill>
        <p:spPr bwMode="auto">
          <a:xfrm>
            <a:off x="395536" y="548680"/>
            <a:ext cx="4524431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174855"/>
      </p:ext>
    </p:extLst>
  </p:cSld>
  <p:clrMapOvr>
    <a:masterClrMapping/>
  </p:clrMapOvr>
  <p:transition advClick="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175</TotalTime>
  <Words>103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Мугалим - мѳмѳлүү дарак</vt:lpstr>
      <vt:lpstr>Сабактын максаты:</vt:lpstr>
      <vt:lpstr>Сабактын жабдылышы:</vt:lpstr>
      <vt:lpstr>Мугалим-мѳмѳлүүү дарак</vt:lpstr>
      <vt:lpstr>Мулагим суусу солбос кайран булак, мугалим сулуу гана арча дарак</vt:lpstr>
      <vt:lpstr>Мугалим- окуучуга жѳлѳк, таяк</vt:lpstr>
      <vt:lpstr>Кыздардын аткаруусунда кыргыз бийи</vt:lpstr>
      <vt:lpstr>Презентация PowerPoint</vt:lpstr>
      <vt:lpstr>Мугалим – бул чырак түндү жарыткан,  ѳз милдетин аткарууга ашыккан, Нечен деген окуучуга талыкпай, билим берип бул дүйнѳнү тааныткан.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Мугалим - момолуу дарак</dc:title>
  <dc:creator>admin</dc:creator>
  <cp:lastModifiedBy>admin</cp:lastModifiedBy>
  <cp:revision>19</cp:revision>
  <dcterms:created xsi:type="dcterms:W3CDTF">2021-11-11T16:00:23Z</dcterms:created>
  <dcterms:modified xsi:type="dcterms:W3CDTF">2021-11-17T07:25:11Z</dcterms:modified>
</cp:coreProperties>
</file>