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6638D-4925-4114-93FD-1A81B088B62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10E59-DBD9-4421-8122-A04CD047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0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10E59-DBD9-4421-8122-A04CD047F0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0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9D8A0E-A295-4ACB-93CF-5D65CDE185A2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FF0039-3184-4F3C-B7FD-FD89EFA2A6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6912768" cy="136639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          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8280920" cy="3312368"/>
          </a:xfrm>
        </p:spPr>
        <p:txBody>
          <a:bodyPr>
            <a:normAutofit fontScale="85000" lnSpcReduction="2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  </a:t>
            </a:r>
            <a:r>
              <a:rPr lang="ru-RU" sz="8500" b="1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Математика</a:t>
            </a:r>
            <a:r>
              <a:rPr lang="ru-RU" sz="8500" b="1" dirty="0">
                <a:solidFill>
                  <a:srgbClr val="FFFFFF"/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8500" b="1" dirty="0">
                <a:solidFill>
                  <a:srgbClr val="FFFFFF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4400" b="1" dirty="0" smtClean="0">
                <a:solidFill>
                  <a:srgbClr val="FFFFFF"/>
                </a:solidFill>
                <a:latin typeface="Bookman Old Style" pitchFamily="18" charset="0"/>
                <a:ea typeface="+mj-ea"/>
                <a:cs typeface="+mj-cs"/>
              </a:rPr>
              <a:t>             </a:t>
            </a:r>
            <a:r>
              <a:rPr lang="ru-RU" sz="4400" b="1" dirty="0" smtClean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4-б </a:t>
            </a:r>
            <a:r>
              <a:rPr lang="ru-RU" sz="4400" b="1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класс </a:t>
            </a:r>
            <a:endParaRPr lang="ru-RU" sz="4400" b="1" dirty="0" smtClean="0">
              <a:solidFill>
                <a:srgbClr val="00B050"/>
              </a:solidFill>
              <a:latin typeface="Bookman Old Style" pitchFamily="18" charset="0"/>
              <a:ea typeface="+mj-ea"/>
              <a:cs typeface="+mj-cs"/>
            </a:endParaRPr>
          </a:p>
          <a:p>
            <a:r>
              <a:rPr lang="ru-RU" sz="4400" b="1" dirty="0">
                <a:solidFill>
                  <a:srgbClr val="0070C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  <a:ea typeface="+mj-ea"/>
                <a:cs typeface="+mj-cs"/>
              </a:rPr>
              <a:t>     Тема: </a:t>
            </a:r>
            <a:r>
              <a:rPr lang="ru-RU" sz="4400" b="1" dirty="0" err="1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Өтүлгѳн</a:t>
            </a: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темаларды</a:t>
            </a: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  </a:t>
            </a:r>
          </a:p>
          <a:p>
            <a:r>
              <a:rPr lang="ru-RU" sz="4400" b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                                    </a:t>
            </a:r>
            <a:r>
              <a:rPr lang="ru-RU" sz="4400" b="1" dirty="0" err="1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бышыктоо</a:t>
            </a:r>
            <a:r>
              <a:rPr lang="ru-RU" sz="4400" dirty="0">
                <a:solidFill>
                  <a:srgbClr val="0070C0"/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4400" dirty="0">
                <a:solidFill>
                  <a:srgbClr val="0070C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4400" dirty="0" smtClean="0">
                <a:solidFill>
                  <a:srgbClr val="FFFFFF"/>
                </a:solidFill>
                <a:latin typeface="Bookman Old Style" pitchFamily="18" charset="0"/>
                <a:ea typeface="+mj-ea"/>
                <a:cs typeface="+mj-cs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1636" y="4277428"/>
            <a:ext cx="4190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  <a:latin typeface="Bookman Old Style" pitchFamily="18" charset="0"/>
              </a:rPr>
              <a:t>КВН </a:t>
            </a:r>
            <a:r>
              <a:rPr lang="ru-RU" sz="4400" b="1" dirty="0" err="1">
                <a:solidFill>
                  <a:srgbClr val="00B0F0"/>
                </a:solidFill>
                <a:latin typeface="Bookman Old Style" pitchFamily="18" charset="0"/>
              </a:rPr>
              <a:t>сабагы</a:t>
            </a:r>
            <a:r>
              <a:rPr lang="ru-RU" sz="4400" b="1" dirty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7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6696744" cy="1224136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Сабактын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максаты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875261"/>
          </a:xfrm>
        </p:spPr>
        <p:txBody>
          <a:bodyPr>
            <a:normAutofit/>
          </a:bodyPr>
          <a:lstStyle/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1.Окуучулар </a:t>
            </a:r>
            <a:r>
              <a:rPr lang="ru-RU" sz="2400" dirty="0" err="1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биринчи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чейректе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алган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билимдерин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бышыкташат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Angsana New" pitchFamily="18" charset="-34"/>
              </a:rPr>
              <a:t>.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2.  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Окуучулардын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математикага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болгон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кызыгуусу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артат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активд</a:t>
            </a:r>
            <a:r>
              <a:rPr lang="ru-RU" sz="2400" b="1" dirty="0" err="1" smtClean="0">
                <a:solidFill>
                  <a:srgbClr val="00B050"/>
                </a:solidFill>
                <a:latin typeface="Calibri"/>
                <a:cs typeface="Angsana New" pitchFamily="18" charset="-34"/>
              </a:rPr>
              <a:t>үү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л</a:t>
            </a:r>
            <a:r>
              <a:rPr lang="ru-RU" sz="2400" b="1" dirty="0" err="1" smtClean="0">
                <a:solidFill>
                  <a:srgbClr val="00B050"/>
                </a:solidFill>
                <a:latin typeface="Calibri"/>
                <a:cs typeface="Angsana New" pitchFamily="18" charset="-34"/>
              </a:rPr>
              <a:t>ү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г</a:t>
            </a:r>
            <a:r>
              <a:rPr lang="ru-RU" sz="2400" b="1" dirty="0" err="1" smtClean="0">
                <a:solidFill>
                  <a:srgbClr val="00B050"/>
                </a:solidFill>
                <a:latin typeface="Calibri"/>
                <a:cs typeface="Angsana New" pitchFamily="18" charset="-34"/>
              </a:rPr>
              <a:t>ү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к</a:t>
            </a:r>
            <a:r>
              <a:rPr lang="ru-RU" sz="2400" b="1" dirty="0" err="1" smtClean="0">
                <a:solidFill>
                  <a:srgbClr val="00B050"/>
                </a:solidFill>
                <a:latin typeface="Calibri"/>
                <a:cs typeface="Angsana New" pitchFamily="18" charset="-34"/>
              </a:rPr>
              <a:t>ү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ч</a:t>
            </a:r>
            <a:r>
              <a:rPr lang="ru-RU" sz="2400" b="1" dirty="0" err="1" smtClean="0">
                <a:solidFill>
                  <a:srgbClr val="00B050"/>
                </a:solidFill>
                <a:latin typeface="Calibri"/>
                <a:cs typeface="Angsana New" pitchFamily="18" charset="-34"/>
              </a:rPr>
              <a:t>ѳѳ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йт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оюн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аркылуу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математиканы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ү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йр</a:t>
            </a:r>
            <a:r>
              <a:rPr lang="ru-RU" sz="2400" b="1" dirty="0" err="1" smtClean="0">
                <a:solidFill>
                  <a:srgbClr val="00B050"/>
                </a:solidFill>
                <a:latin typeface="Calibri"/>
                <a:cs typeface="Angsana New" pitchFamily="18" charset="-34"/>
              </a:rPr>
              <a:t>ѳү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н</a:t>
            </a:r>
            <a:r>
              <a:rPr lang="ru-RU" sz="2400" b="1" dirty="0" err="1" smtClean="0">
                <a:solidFill>
                  <a:srgbClr val="00B050"/>
                </a:solidFill>
                <a:latin typeface="Calibri"/>
                <a:cs typeface="Angsana New" pitchFamily="18" charset="-34"/>
              </a:rPr>
              <a:t>ү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ш</a:t>
            </a:r>
            <a:r>
              <a:rPr lang="ru-RU" sz="2400" b="1" dirty="0" err="1" smtClean="0">
                <a:solidFill>
                  <a:srgbClr val="00B050"/>
                </a:solidFill>
                <a:latin typeface="Calibri"/>
                <a:cs typeface="Angsana New" pitchFamily="18" charset="-34"/>
              </a:rPr>
              <a:t>ѳ</a:t>
            </a:r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т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.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  <a:cs typeface="Angsana New" pitchFamily="18" charset="-34"/>
              </a:rPr>
              <a:t>3. </a:t>
            </a:r>
            <a:r>
              <a:rPr lang="ru-RU" sz="2400" dirty="0" err="1" smtClean="0">
                <a:solidFill>
                  <a:srgbClr val="00B0F0"/>
                </a:solidFill>
                <a:latin typeface="Arial Black" pitchFamily="34" charset="0"/>
                <a:cs typeface="Angsana New" pitchFamily="18" charset="-34"/>
              </a:rPr>
              <a:t>Тапкычтыкка</a:t>
            </a: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  <a:cs typeface="Angsana New" pitchFamily="18" charset="-34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Arial Black" pitchFamily="34" charset="0"/>
                <a:cs typeface="Angsana New" pitchFamily="18" charset="-34"/>
              </a:rPr>
              <a:t>тактыкка</a:t>
            </a: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 Black" pitchFamily="34" charset="0"/>
                <a:cs typeface="Angsana New" pitchFamily="18" charset="-34"/>
              </a:rPr>
              <a:t>тарбияланышат</a:t>
            </a: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  <a:cs typeface="Angsana New" pitchFamily="18" charset="-34"/>
              </a:rPr>
              <a:t>. </a:t>
            </a:r>
            <a:endParaRPr lang="ru-RU" sz="2400" dirty="0">
              <a:solidFill>
                <a:srgbClr val="00B0F0"/>
              </a:solidFill>
              <a:latin typeface="Arial Black" pitchFamily="34" charset="0"/>
              <a:cs typeface="Angsana New" pitchFamily="18" charset="-34"/>
            </a:endParaRPr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46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Жуп </a:t>
            </a:r>
            <a:r>
              <a:rPr lang="ru-RU" b="1" dirty="0" err="1" smtClean="0">
                <a:solidFill>
                  <a:srgbClr val="FF0000"/>
                </a:solidFill>
                <a:latin typeface="Book Antiqua" pitchFamily="18" charset="0"/>
              </a:rPr>
              <a:t>сандар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», </a:t>
            </a: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«Так </a:t>
            </a:r>
            <a:r>
              <a:rPr lang="ru-RU" b="1" dirty="0" err="1" smtClean="0">
                <a:solidFill>
                  <a:srgbClr val="0000FF"/>
                </a:solidFill>
                <a:latin typeface="Book Antiqua" pitchFamily="18" charset="0"/>
              </a:rPr>
              <a:t>сандар</a:t>
            </a: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» </a:t>
            </a:r>
            <a:r>
              <a:rPr lang="ru-RU" b="1" dirty="0" err="1" smtClean="0">
                <a:solidFill>
                  <a:srgbClr val="00B050"/>
                </a:solidFill>
                <a:latin typeface="Book Antiqua" pitchFamily="18" charset="0"/>
              </a:rPr>
              <a:t>командалары</a:t>
            </a:r>
            <a:endParaRPr lang="ru-RU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50231"/>
            <a:ext cx="80962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4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5" b="14393"/>
          <a:stretch/>
        </p:blipFill>
        <p:spPr bwMode="auto">
          <a:xfrm>
            <a:off x="251520" y="260648"/>
            <a:ext cx="60486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5" t="20721" r="3752" b="402"/>
          <a:stretch/>
        </p:blipFill>
        <p:spPr bwMode="auto">
          <a:xfrm>
            <a:off x="4073236" y="3501008"/>
            <a:ext cx="47472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7170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Калыстар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тобу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6854" y="620688"/>
            <a:ext cx="2373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00FF"/>
                </a:solidFill>
              </a:rPr>
              <a:t>Сабакта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колдонулуучу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матерялдар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" t="13210" r="292" b="-13210"/>
          <a:stretch/>
        </p:blipFill>
        <p:spPr bwMode="auto">
          <a:xfrm>
            <a:off x="251520" y="116632"/>
            <a:ext cx="56886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73" t="19756" r="25473"/>
          <a:stretch/>
        </p:blipFill>
        <p:spPr bwMode="auto">
          <a:xfrm>
            <a:off x="2699792" y="3266403"/>
            <a:ext cx="6178236" cy="349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14847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Топтордо</a:t>
            </a: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ишт</a:t>
            </a:r>
            <a:r>
              <a:rPr lang="ru-RU" sz="2400" b="1" dirty="0" err="1" smtClean="0">
                <a:solidFill>
                  <a:srgbClr val="FF0000"/>
                </a:solidFill>
                <a:latin typeface="Calibri"/>
              </a:rPr>
              <a:t>ѳѳ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29309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«Шар </a:t>
            </a:r>
            <a:r>
              <a:rPr lang="ru-RU" sz="2400" b="1" dirty="0" err="1" smtClean="0">
                <a:solidFill>
                  <a:srgbClr val="0000FF"/>
                </a:solidFill>
              </a:rPr>
              <a:t>жаруу</a:t>
            </a:r>
            <a:r>
              <a:rPr lang="ru-RU" sz="2400" b="1" dirty="0" smtClean="0">
                <a:solidFill>
                  <a:srgbClr val="0000FF"/>
                </a:solidFill>
              </a:rPr>
              <a:t>» </a:t>
            </a:r>
            <a:r>
              <a:rPr lang="ru-RU" sz="2400" b="1" dirty="0" err="1" smtClean="0">
                <a:solidFill>
                  <a:srgbClr val="0000FF"/>
                </a:solidFill>
              </a:rPr>
              <a:t>оюну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Маселелерли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чыгаруу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5"/>
          <a:stretch/>
        </p:blipFill>
        <p:spPr bwMode="auto">
          <a:xfrm>
            <a:off x="179512" y="1916832"/>
            <a:ext cx="39604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r="8569"/>
          <a:stretch/>
        </p:blipFill>
        <p:spPr bwMode="auto">
          <a:xfrm>
            <a:off x="4355976" y="1052736"/>
            <a:ext cx="4564810" cy="56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7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« </a:t>
            </a:r>
            <a:r>
              <a:rPr lang="ru-RU" sz="3200" b="1" dirty="0" smtClean="0">
                <a:solidFill>
                  <a:srgbClr val="0000FF"/>
                </a:solidFill>
              </a:rPr>
              <a:t>Ким бат </a:t>
            </a:r>
            <a:r>
              <a:rPr lang="ru-RU" sz="3200" b="1" dirty="0" err="1" smtClean="0">
                <a:solidFill>
                  <a:srgbClr val="0000FF"/>
                </a:solidFill>
              </a:rPr>
              <a:t>чыгарат</a:t>
            </a:r>
            <a:r>
              <a:rPr lang="ru-RU" sz="3200" b="1" dirty="0" smtClean="0">
                <a:solidFill>
                  <a:srgbClr val="0000FF"/>
                </a:solidFill>
              </a:rPr>
              <a:t>?» </a:t>
            </a:r>
            <a:r>
              <a:rPr lang="ru-RU" sz="3200" b="1" dirty="0" err="1" smtClean="0">
                <a:solidFill>
                  <a:srgbClr val="0000FF"/>
                </a:solidFill>
              </a:rPr>
              <a:t>оюну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r="7383"/>
          <a:stretch/>
        </p:blipFill>
        <p:spPr bwMode="auto">
          <a:xfrm>
            <a:off x="4067944" y="260648"/>
            <a:ext cx="49685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64904"/>
            <a:ext cx="511256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980728"/>
            <a:ext cx="3240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«Топ» </a:t>
            </a:r>
            <a:r>
              <a:rPr lang="ru-RU" sz="2800" b="1" dirty="0" err="1" smtClean="0">
                <a:solidFill>
                  <a:srgbClr val="FF0000"/>
                </a:solidFill>
              </a:rPr>
              <a:t>оюну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(Ар </a:t>
            </a:r>
            <a:r>
              <a:rPr lang="ru-RU" dirty="0" err="1" smtClean="0">
                <a:solidFill>
                  <a:srgbClr val="FF0000"/>
                </a:solidFill>
              </a:rPr>
              <a:t>кандай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эсептерди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чыгаруу</a:t>
            </a:r>
            <a:r>
              <a:rPr lang="ru-RU" dirty="0" smtClean="0">
                <a:solidFill>
                  <a:srgbClr val="FF0000"/>
                </a:solidFill>
              </a:rPr>
              <a:t>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414908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00FF"/>
                </a:solidFill>
              </a:rPr>
              <a:t>Логикалык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суроолор</a:t>
            </a:r>
            <a:r>
              <a:rPr lang="ru-RU" sz="2400" b="1" dirty="0" smtClean="0">
                <a:solidFill>
                  <a:srgbClr val="0000FF"/>
                </a:solidFill>
              </a:rPr>
              <a:t>.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 err="1" smtClean="0">
                <a:solidFill>
                  <a:srgbClr val="0070C0"/>
                </a:solidFill>
              </a:rPr>
              <a:t>Карточкалар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менен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ишт</a:t>
            </a:r>
            <a:r>
              <a:rPr lang="ru-RU" dirty="0" err="1" smtClean="0">
                <a:solidFill>
                  <a:srgbClr val="0070C0"/>
                </a:solidFill>
                <a:latin typeface="Calibri"/>
              </a:rPr>
              <a:t>ѳѳ</a:t>
            </a:r>
            <a:r>
              <a:rPr lang="ru-RU" dirty="0" err="1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</a:t>
            </a:r>
            <a:r>
              <a:rPr lang="ru-RU" sz="3200" dirty="0" err="1" smtClean="0">
                <a:solidFill>
                  <a:srgbClr val="FF0000"/>
                </a:solidFill>
              </a:rPr>
              <a:t>К</a:t>
            </a:r>
            <a:r>
              <a:rPr lang="ru-RU" sz="3200" b="1" dirty="0" err="1" smtClean="0">
                <a:solidFill>
                  <a:srgbClr val="FF0000"/>
                </a:solidFill>
                <a:latin typeface="Calibri"/>
              </a:rPr>
              <a:t>ѳ</a:t>
            </a:r>
            <a:r>
              <a:rPr lang="ru-RU" sz="3200" dirty="0" err="1" smtClean="0">
                <a:solidFill>
                  <a:srgbClr val="FF0000"/>
                </a:solidFill>
              </a:rPr>
              <a:t>н</a:t>
            </a:r>
            <a:r>
              <a:rPr lang="ru-RU" sz="3200" b="1" dirty="0" err="1" smtClean="0">
                <a:solidFill>
                  <a:srgbClr val="FF0000"/>
                </a:solidFill>
                <a:latin typeface="Calibri"/>
              </a:rPr>
              <a:t>ү</a:t>
            </a:r>
            <a:r>
              <a:rPr lang="ru-RU" sz="3200" dirty="0" err="1" smtClean="0">
                <a:solidFill>
                  <a:srgbClr val="FF0000"/>
                </a:solidFill>
              </a:rPr>
              <a:t>л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бурганы</a:t>
            </a:r>
            <a:r>
              <a:rPr lang="ru-RU" sz="3200" b="1" dirty="0" err="1" smtClean="0">
                <a:solidFill>
                  <a:srgbClr val="FF0000"/>
                </a:solidFill>
                <a:latin typeface="Calibri"/>
              </a:rPr>
              <a:t>ӊ</a:t>
            </a:r>
            <a:r>
              <a:rPr lang="ru-RU" sz="3200" dirty="0" err="1" smtClean="0">
                <a:solidFill>
                  <a:srgbClr val="FF0000"/>
                </a:solidFill>
              </a:rPr>
              <a:t>ыздарга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чо</a:t>
            </a:r>
            <a:r>
              <a:rPr lang="ru-RU" sz="3200" b="1" dirty="0" smtClean="0">
                <a:solidFill>
                  <a:srgbClr val="FF0000"/>
                </a:solidFill>
                <a:latin typeface="Calibri"/>
              </a:rPr>
              <a:t>ӊ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рахмат</a:t>
            </a:r>
            <a:r>
              <a:rPr lang="ru-RU" sz="3200" dirty="0" smtClean="0">
                <a:solidFill>
                  <a:srgbClr val="FF0000"/>
                </a:solidFill>
              </a:rPr>
              <a:t>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4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93</Words>
  <Application>Microsoft Office PowerPoint</Application>
  <PresentationFormat>Экран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            </vt:lpstr>
      <vt:lpstr>Сабактын максаты:</vt:lpstr>
      <vt:lpstr>«Жуп сандар», «Так сандар» командалары</vt:lpstr>
      <vt:lpstr>Презентация PowerPoint</vt:lpstr>
      <vt:lpstr>Презентация PowerPoint</vt:lpstr>
      <vt:lpstr>Презентация PowerPoint</vt:lpstr>
      <vt:lpstr>Презентация PowerPoint</vt:lpstr>
      <vt:lpstr>   Кѳнүл бурганыӊыздарга чоӊ рахмат!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отулгон темаларды                   бышыктоо</dc:title>
  <dc:creator>admin</dc:creator>
  <cp:lastModifiedBy>admin</cp:lastModifiedBy>
  <cp:revision>16</cp:revision>
  <dcterms:created xsi:type="dcterms:W3CDTF">2021-11-11T16:49:55Z</dcterms:created>
  <dcterms:modified xsi:type="dcterms:W3CDTF">2021-11-17T03:55:17Z</dcterms:modified>
</cp:coreProperties>
</file>