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803BA1-D604-4C9A-AEF9-5F68CCCD4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625" y="267286"/>
            <a:ext cx="11029070" cy="88626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§14 </a:t>
            </a:r>
            <a:r>
              <a:rPr lang="ky-KG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Орточо маанилер. Ортоломо. Мода. Медиана .</a:t>
            </a:r>
            <a:r>
              <a:rPr lang="en-US" sz="1800" dirty="0">
                <a:solidFill>
                  <a:srgbClr val="0070C0"/>
                </a:solidFill>
              </a:rPr>
              <a:t/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ky-KG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      Киришүү.            Ортоломонун аныктамасы.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D07F4F-ACB6-43CA-AD96-6A92AC47C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1322364"/>
            <a:ext cx="8689976" cy="3935436"/>
          </a:xfrm>
        </p:spPr>
        <p:txBody>
          <a:bodyPr/>
          <a:lstStyle/>
          <a:p>
            <a:r>
              <a:rPr lang="ky-KG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Маселе1: </a:t>
            </a:r>
          </a:p>
          <a:p>
            <a:pPr algn="l"/>
            <a:r>
              <a:rPr lang="ky-KG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Арстан, Кубат жана Тураш чүкө ойноп жатышкан. Оюндун аягында аларда бирдей сандагы чүкөлөр калганы белгилүү болду. Оюндун башында Арстанда -20, Кубатта-12, Турашта 19 чүкө болсо, анда оюндун жыйынтыгы кандай (ким утуп, ким уттурган)?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F6C45709-C646-4142-AC51-86C8A0D24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8"/>
    </mc:Choice>
    <mc:Fallback xmlns="">
      <p:transition spd="slow" advTm="5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52C33-9954-46D3-A549-4C819533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30995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="" id="{FAED94DA-39DA-4DCC-8E8A-4DE38348FADD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13774" y="1223890"/>
                <a:ext cx="10363826" cy="4567310"/>
              </a:xfrm>
            </p:spPr>
            <p:txBody>
              <a:bodyPr/>
              <a:lstStyle/>
              <a:p>
                <a:r>
                  <a:rPr lang="ky-K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Маселенин шартын түзөлү: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  20чүкө−</m:t>
                            </m:r>
                            <m:r>
                              <a:rPr lang="ky-KG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Арстанда,</m:t>
                            </m:r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</m:e>
                          <m:e>
                            <m:r>
                              <a:rPr lang="ky-KG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12чүкө</m:t>
                            </m:r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ky-KG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Кубатта,        </m:t>
                            </m:r>
                          </m:e>
                          <m:e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19чүкө −Турашта   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Оюн башында</a:t>
                </a:r>
                <a:b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Арстан</m:t>
                            </m:r>
                          </m:e>
                          <m:e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Кубат</m:t>
                            </m:r>
                          </m:e>
                          <m:e>
                            <m:r>
                              <a:rPr lang="ky-KG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Тураш</m:t>
                            </m:r>
                          </m:e>
                        </m:eqArr>
                      </m:e>
                    </m:d>
                    <m:r>
                      <a:rPr lang="ky-KG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Оюндун аягында бирдей.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ky-K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Оюндун жыйынтыгы кандай?</a:t>
                </a: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AED94DA-39DA-4DCC-8E8A-4DE38348FA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13774" y="1223890"/>
                <a:ext cx="10363826" cy="4567310"/>
              </a:xfrm>
              <a:blipFill>
                <a:blip r:embed="rId4"/>
                <a:stretch>
                  <a:fillRect l="-529" t="-1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47AB88AB-5B26-477C-97AB-AAC88115B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9"/>
    </mc:Choice>
    <mc:Fallback xmlns="">
      <p:transition spd="slow" advTm="2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BC8199-2274-4FB6-8074-1DACD38B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2554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846FE1-3867-4183-AAB2-D5623CE65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097280"/>
            <a:ext cx="10363826" cy="4693919"/>
          </a:xfrm>
        </p:spPr>
        <p:txBody>
          <a:bodyPr/>
          <a:lstStyle/>
          <a:p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Чыгаруу: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20+12+19=51 оюндун башында бардыгы.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51:3=17 Оюндун аягында ар биринде калган чүкөлөр.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17-20=-3 Арстан  уч чүкө уттурган.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17-12=5 Кубат беш чүкө уткан.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17-19=-2  Тураш эки чүкө уттурган.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Жообу:       Арстан  3 чүкө уттурган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Кубат 5 чүкө уткан.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Тураш 2 чүкө уттурган.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E9D09A5-43FA-4C86-B816-F6E19C5787A0}"/>
              </a:ext>
            </a:extLst>
          </p:cNvPr>
          <p:cNvSpPr/>
          <p:nvPr/>
        </p:nvSpPr>
        <p:spPr>
          <a:xfrm>
            <a:off x="2546252" y="4740812"/>
            <a:ext cx="7962314" cy="187100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y-KG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Маселени чыгарууда табылган 17 саны (20, 12,19) сандарынын </a:t>
            </a:r>
            <a:r>
              <a:rPr lang="ky-KG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ортоломосу</a:t>
            </a:r>
            <a:r>
              <a:rPr lang="ky-KG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 аталат.</a:t>
            </a:r>
            <a:br>
              <a:rPr lang="ky-KG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00E0B465-243D-43AF-86BB-3FF14AA92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9"/>
    </mc:Choice>
    <mc:Fallback xmlns="">
      <p:transition spd="slow" advTm="7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1A8487-B841-45E8-B5F5-0349E4D7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9" y="253218"/>
            <a:ext cx="10715518" cy="3175782"/>
          </a:xfrm>
        </p:spPr>
        <p:txBody>
          <a:bodyPr>
            <a:normAutofit/>
          </a:bodyPr>
          <a:lstStyle/>
          <a:p>
            <a:pPr algn="l"/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Эгер а</a:t>
            </a:r>
            <a:r>
              <a:rPr lang="ky-KG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,а</a:t>
            </a:r>
            <a:r>
              <a:rPr lang="ky-KG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,а</a:t>
            </a:r>
            <a:r>
              <a:rPr lang="ky-KG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,......а</a:t>
            </a:r>
            <a:r>
              <a:rPr lang="ky-KG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бир нече сандары берилсе,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 сандардын суммасын алардын жалпы саны N ге бөлгөндө келип чыккан сан ал сандардын ортоломосу (орточо арифметикалык мааниси) деп аталат.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Ортоломону</a:t>
            </a:r>
            <a:r>
              <a:rPr lang="ky-K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ky-K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-“мю”грек тамгасы менен белгилейбиз.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xmlns="" id="{2E3E5C5A-1CD0-47F7-9033-AC85D833590D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13774" y="4065563"/>
                <a:ext cx="10363826" cy="1725636"/>
              </a:xfrm>
            </p:spPr>
            <p:txBody>
              <a:bodyPr/>
              <a:lstStyle/>
              <a:p>
                <a:r>
                  <a:rPr lang="ky-KG" sz="40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Ортоломону: μ=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ky-KG" sz="40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ky-KG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0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40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000" i="1" cap="none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sz="40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E3E5C5A-1CD0-47F7-9033-AC85D8335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13774" y="4065563"/>
                <a:ext cx="10363826" cy="1725636"/>
              </a:xfrm>
              <a:blipFill>
                <a:blip r:embed="rId4"/>
                <a:stretch>
                  <a:fillRect l="-1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FBD463AE-16A9-4D1C-B049-81E46B783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73"/>
    </mc:Choice>
    <mc:Fallback xmlns="">
      <p:transition spd="slow" advTm="6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7D5D93-DAEC-4707-8FF0-F351C10E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7485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МАСЕЛЕ: 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Төмөнку сандардын ортоломосун эсептегиле: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17;21;12;15;12;  (12 саны эки жолу кезиккендиктен, алар суммага эки жолу киргизилген)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3AD3B2-61C2-44C0-8E23-AB647952F8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367092"/>
            <a:ext cx="10363826" cy="3424107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ky-KG" cap="none" dirty="0"/>
          </a:p>
          <a:p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Скругленный прямоугольник 3">
                <a:extLst>
                  <a:ext uri="{FF2B5EF4-FFF2-40B4-BE49-F238E27FC236}">
                    <a16:creationId xmlns:a16="http://schemas.microsoft.com/office/drawing/2014/main" xmlns="" id="{1210E4C4-0BF6-434F-97D8-DC61947BC2CE}"/>
                  </a:ext>
                </a:extLst>
              </p:cNvPr>
              <p:cNvSpPr/>
              <p:nvPr/>
            </p:nvSpPr>
            <p:spPr>
              <a:xfrm>
                <a:off x="2271932" y="2367092"/>
                <a:ext cx="6341482" cy="151710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y-KG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y-KG" sz="3200" i="1">
                            <a:latin typeface="Cambria Math" panose="02040503050406030204" pitchFamily="18" charset="0"/>
                          </a:rPr>
                          <m:t>17+21+12+15+12</m:t>
                        </m:r>
                      </m:num>
                      <m:den>
                        <m:r>
                          <a:rPr lang="ky-KG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ky-KG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y-KG" sz="3200" i="1">
                            <a:latin typeface="Cambria Math" panose="02040503050406030204" pitchFamily="18" charset="0"/>
                          </a:rPr>
                          <m:t>77</m:t>
                        </m:r>
                      </m:num>
                      <m:den>
                        <m:r>
                          <a:rPr lang="ky-KG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ky-KG" sz="3200" i="1">
                        <a:latin typeface="Cambria Math" panose="02040503050406030204" pitchFamily="18" charset="0"/>
                      </a:rPr>
                      <m:t>=15,4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200" dirty="0"/>
              </a:p>
            </p:txBody>
          </p:sp>
        </mc:Choice>
        <mc:Fallback xmlns="">
          <p:sp>
            <p:nvSpPr>
              <p:cNvPr id="5" name="Скругленный прямоугольник 3">
                <a:extLst>
                  <a:ext uri="{FF2B5EF4-FFF2-40B4-BE49-F238E27FC236}">
                    <a16:creationId xmlns:a16="http://schemas.microsoft.com/office/drawing/2014/main" id="{1210E4C4-0BF6-434F-97D8-DC61947BC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932" y="2367092"/>
                <a:ext cx="6341482" cy="151710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с двумя усеченными противолежащими углами 4">
            <a:extLst>
              <a:ext uri="{FF2B5EF4-FFF2-40B4-BE49-F238E27FC236}">
                <a16:creationId xmlns:a16="http://schemas.microsoft.com/office/drawing/2014/main" xmlns="" id="{4BBEB5BD-0F2D-4979-8419-83936819365F}"/>
              </a:ext>
            </a:extLst>
          </p:cNvPr>
          <p:cNvSpPr/>
          <p:nvPr/>
        </p:nvSpPr>
        <p:spPr>
          <a:xfrm>
            <a:off x="2081986" y="4708932"/>
            <a:ext cx="6531428" cy="94052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y-K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Жообу: 15.4</a:t>
            </a:r>
          </a:p>
          <a:p>
            <a:endParaRPr lang="ky-K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xmlns="" id="{03346126-7BD8-4F3F-B59A-53D398E3D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1"/>
    </mc:Choice>
    <mc:Fallback xmlns="">
      <p:transition spd="slow" advTm="3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0F9DBF-710C-4CCB-8037-8EA9F2E6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Бышыктоого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конугуу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иштоо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№355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7622222-8A6B-4D1E-9BE4-ACEAADD81C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 rot="16200000">
            <a:off x="3224790" y="38913"/>
            <a:ext cx="4213736" cy="818739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10667BEA-87C0-47E9-BA0C-95BACFF4F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0"/>
    </mc:Choice>
    <mc:Fallback xmlns="">
      <p:transition spd="slow" advTm="51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F7478F-B748-4288-8A6E-AD681986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№356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2C8789C-B8AD-4C7D-B197-342C0DD94C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 rot="16200000">
            <a:off x="3291840" y="-970674"/>
            <a:ext cx="4923695" cy="104945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DE1445E6-93D1-4F0C-B264-1C01D037E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6"/>
    </mc:Choice>
    <mc:Fallback xmlns="">
      <p:transition spd="slow" advTm="4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F72921-0DED-4EC7-8C84-AAD709CA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err="1"/>
              <a:t>Уй</a:t>
            </a:r>
            <a:r>
              <a:rPr lang="ru-RU" sz="6000" b="1" dirty="0"/>
              <a:t> </a:t>
            </a:r>
            <a:r>
              <a:rPr lang="ru-RU" sz="6000" b="1" dirty="0" err="1"/>
              <a:t>тапшырма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0BAE5C-2605-45E1-AD0E-F72D5F8DFD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</a:t>
            </a:r>
            <a:r>
              <a:rPr lang="ru-RU" sz="6000" dirty="0"/>
              <a:t>№357    №358   №359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6CE3D57D-87F9-4BC7-9BCA-38F3E6C78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1"/>
    </mc:Choice>
    <mc:Fallback xmlns="">
      <p:transition spd="slow" advTm="1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105</TotalTime>
  <Words>137</Words>
  <Application>Microsoft Office PowerPoint</Application>
  <PresentationFormat>Широкоэкранный</PresentationFormat>
  <Paragraphs>19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Cambria Math</vt:lpstr>
      <vt:lpstr>Times New Roman</vt:lpstr>
      <vt:lpstr>Tw Cen MT</vt:lpstr>
      <vt:lpstr>Капля</vt:lpstr>
      <vt:lpstr>§14 Орточо маанилер. Ортоломо. Мода. Медиана . Тема:       Киришүү.            Ортоломонун аныктамасы. </vt:lpstr>
      <vt:lpstr>Презентация PowerPoint</vt:lpstr>
      <vt:lpstr>Презентация PowerPoint</vt:lpstr>
      <vt:lpstr>Эгер а1,а2,а3,......аN бир нече сандары берилсе,    ал сандардын суммасын алардын жалпы саны N ге бөлгөндө келип чыккан сан ал сандардын ортоломосу (орточо арифметикалык мааниси) деп аталат. Ортоломону μ -“мю”грек тамгасы менен белгилейбиз. </vt:lpstr>
      <vt:lpstr>МАСЕЛЕ:  Төмөнку сандардын ортоломосун эсептегиле: а) 17;21;12;15;12;  (12 саны эки жолу кезиккендиктен, алар суммага эки жолу киргизилген) </vt:lpstr>
      <vt:lpstr>Бышыктоого конугуу  иштоо                         №355</vt:lpstr>
      <vt:lpstr>№356</vt:lpstr>
      <vt:lpstr>Уй тапшырма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§14 Орточо маанилер. Ортоломо. Мода. Медиана . Тема:       Киришүү.            Ортоломонун аныктамасы.</dc:title>
  <dc:creator>Пользователь</dc:creator>
  <cp:lastModifiedBy>пользователь</cp:lastModifiedBy>
  <cp:revision>8</cp:revision>
  <dcterms:created xsi:type="dcterms:W3CDTF">2021-05-06T04:52:55Z</dcterms:created>
  <dcterms:modified xsi:type="dcterms:W3CDTF">2021-05-10T06:41:06Z</dcterms:modified>
</cp:coreProperties>
</file>