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64" r:id="rId2"/>
    <p:sldId id="259" r:id="rId3"/>
    <p:sldId id="257" r:id="rId4"/>
    <p:sldId id="260" r:id="rId5"/>
    <p:sldId id="261" r:id="rId6"/>
    <p:sldId id="262" r:id="rId7"/>
    <p:sldId id="256" r:id="rId8"/>
    <p:sldId id="258"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15D264B-3138-4680-98B5-9B89CDECD1D8}" type="datetimeFigureOut">
              <a:rPr lang="ru-RU" smtClean="0"/>
              <a:t>29.04.2021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156146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5D264B-3138-4680-98B5-9B89CDECD1D8}"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104934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5D264B-3138-4680-98B5-9B89CDECD1D8}"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414713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5D264B-3138-4680-98B5-9B89CDECD1D8}"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49058ECD-1F27-48AA-9E52-3DF1E6D4D1C8}"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7410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5D264B-3138-4680-98B5-9B89CDECD1D8}"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4180757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15D264B-3138-4680-98B5-9B89CDECD1D8}" type="datetimeFigureOut">
              <a:rPr lang="ru-RU" smtClean="0"/>
              <a:t>29.04.2021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2555525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15D264B-3138-4680-98B5-9B89CDECD1D8}" type="datetimeFigureOut">
              <a:rPr lang="ru-RU" smtClean="0"/>
              <a:t>29.04.2021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60843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5D264B-3138-4680-98B5-9B89CDECD1D8}" type="datetimeFigureOut">
              <a:rPr lang="ru-RU" smtClean="0"/>
              <a:t>29.04.2021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946701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15D264B-3138-4680-98B5-9B89CDECD1D8}" type="datetimeFigureOut">
              <a:rPr lang="ru-RU" smtClean="0"/>
              <a:t>29.04.2021</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9058ECD-1F27-48AA-9E52-3DF1E6D4D1C8}" type="slidenum">
              <a:rPr lang="ru-RU" smtClean="0"/>
              <a:t>‹#›</a:t>
            </a:fld>
            <a:endParaRPr lang="ru-RU"/>
          </a:p>
        </p:txBody>
      </p:sp>
    </p:spTree>
    <p:extLst>
      <p:ext uri="{BB962C8B-B14F-4D97-AF65-F5344CB8AC3E}">
        <p14:creationId xmlns:p14="http://schemas.microsoft.com/office/powerpoint/2010/main" val="115582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5D264B-3138-4680-98B5-9B89CDECD1D8}" type="datetimeFigureOut">
              <a:rPr lang="ru-RU" smtClean="0"/>
              <a:t>29.04.2021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427535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15D264B-3138-4680-98B5-9B89CDECD1D8}" type="datetimeFigureOut">
              <a:rPr lang="ru-RU" smtClean="0"/>
              <a:t>29.04.2021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74037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15D264B-3138-4680-98B5-9B89CDECD1D8}"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59426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15D264B-3138-4680-98B5-9B89CDECD1D8}" type="datetimeFigureOut">
              <a:rPr lang="ru-RU" smtClean="0"/>
              <a:t>29.04.2021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71048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5D264B-3138-4680-98B5-9B89CDECD1D8}" type="datetimeFigureOut">
              <a:rPr lang="ru-RU" smtClean="0"/>
              <a:t>29.04.2021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200356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15D264B-3138-4680-98B5-9B89CDECD1D8}" type="datetimeFigureOut">
              <a:rPr lang="ru-RU" smtClean="0"/>
              <a:t>29.04.2021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300730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5D264B-3138-4680-98B5-9B89CDECD1D8}"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195663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5D264B-3138-4680-98B5-9B89CDECD1D8}" type="datetimeFigureOut">
              <a:rPr lang="ru-RU" smtClean="0"/>
              <a:t>29.04.2021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058ECD-1F27-48AA-9E52-3DF1E6D4D1C8}" type="slidenum">
              <a:rPr lang="ru-RU" smtClean="0"/>
              <a:t>‹#›</a:t>
            </a:fld>
            <a:endParaRPr lang="ru-RU"/>
          </a:p>
        </p:txBody>
      </p:sp>
    </p:spTree>
    <p:extLst>
      <p:ext uri="{BB962C8B-B14F-4D97-AF65-F5344CB8AC3E}">
        <p14:creationId xmlns:p14="http://schemas.microsoft.com/office/powerpoint/2010/main" val="236675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15D264B-3138-4680-98B5-9B89CDECD1D8}" type="datetimeFigureOut">
              <a:rPr lang="ru-RU" smtClean="0"/>
              <a:t>29.04.2021</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9058ECD-1F27-48AA-9E52-3DF1E6D4D1C8}" type="slidenum">
              <a:rPr lang="ru-RU" smtClean="0"/>
              <a:t>‹#›</a:t>
            </a:fld>
            <a:endParaRPr lang="ru-RU"/>
          </a:p>
        </p:txBody>
      </p:sp>
    </p:spTree>
    <p:extLst>
      <p:ext uri="{BB962C8B-B14F-4D97-AF65-F5344CB8AC3E}">
        <p14:creationId xmlns:p14="http://schemas.microsoft.com/office/powerpoint/2010/main" val="1636891726"/>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74A5992E-9668-4C16-948D-AAC292568B45}"/>
              </a:ext>
            </a:extLst>
          </p:cNvPr>
          <p:cNvPicPr>
            <a:picLocks noGrp="1" noChangeAspect="1"/>
          </p:cNvPicPr>
          <p:nvPr>
            <p:ph idx="1"/>
          </p:nvPr>
        </p:nvPicPr>
        <p:blipFill>
          <a:blip r:embed="rId2"/>
          <a:stretch>
            <a:fillRect/>
          </a:stretch>
        </p:blipFill>
        <p:spPr>
          <a:xfrm>
            <a:off x="0" y="0"/>
            <a:ext cx="12284765" cy="6659216"/>
          </a:xfrm>
          <a:prstGeom prst="rect">
            <a:avLst/>
          </a:prstGeom>
        </p:spPr>
      </p:pic>
      <p:sp>
        <p:nvSpPr>
          <p:cNvPr id="2" name="Заголовок 1">
            <a:extLst>
              <a:ext uri="{FF2B5EF4-FFF2-40B4-BE49-F238E27FC236}">
                <a16:creationId xmlns:a16="http://schemas.microsoft.com/office/drawing/2014/main" id="{400914D8-7872-46EC-8559-506BE751470D}"/>
              </a:ext>
            </a:extLst>
          </p:cNvPr>
          <p:cNvSpPr>
            <a:spLocks noGrp="1"/>
          </p:cNvSpPr>
          <p:nvPr>
            <p:ph type="title"/>
          </p:nvPr>
        </p:nvSpPr>
        <p:spPr>
          <a:xfrm>
            <a:off x="0" y="753227"/>
            <a:ext cx="12191999" cy="1936963"/>
          </a:xfrm>
        </p:spPr>
        <p:txBody>
          <a:bodyPr>
            <a:normAutofit fontScale="90000"/>
          </a:bodyPr>
          <a:lstStyle/>
          <a:p>
            <a:r>
              <a:rPr lang="ru-RU" dirty="0">
                <a:solidFill>
                  <a:schemeClr val="bg1"/>
                </a:solidFill>
              </a:rPr>
              <a:t>																			</a:t>
            </a:r>
            <a:r>
              <a:rPr lang="ru-RU" sz="6600" dirty="0" err="1">
                <a:solidFill>
                  <a:schemeClr val="bg1"/>
                </a:solidFill>
              </a:rPr>
              <a:t>Тема:Генеалогия</a:t>
            </a:r>
            <a:endParaRPr lang="ru-RU" dirty="0">
              <a:solidFill>
                <a:schemeClr val="bg1"/>
              </a:solidFill>
            </a:endParaRPr>
          </a:p>
        </p:txBody>
      </p:sp>
    </p:spTree>
    <p:extLst>
      <p:ext uri="{BB962C8B-B14F-4D97-AF65-F5344CB8AC3E}">
        <p14:creationId xmlns:p14="http://schemas.microsoft.com/office/powerpoint/2010/main" val="226560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D36CB4-D5A3-42FE-AE51-D9D39B64E912}"/>
              </a:ext>
            </a:extLst>
          </p:cNvPr>
          <p:cNvSpPr>
            <a:spLocks noGrp="1"/>
          </p:cNvSpPr>
          <p:nvPr>
            <p:ph type="title"/>
          </p:nvPr>
        </p:nvSpPr>
        <p:spPr/>
        <p:txBody>
          <a:bodyPr/>
          <a:lstStyle/>
          <a:p>
            <a:r>
              <a:rPr lang="ky-KG" dirty="0"/>
              <a:t>С</a:t>
            </a:r>
            <a:r>
              <a:rPr lang="ru-RU" dirty="0" err="1"/>
              <a:t>абактын</a:t>
            </a:r>
            <a:r>
              <a:rPr lang="ru-RU" dirty="0"/>
              <a:t> планы</a:t>
            </a:r>
          </a:p>
        </p:txBody>
      </p:sp>
      <p:sp>
        <p:nvSpPr>
          <p:cNvPr id="3" name="Объект 2">
            <a:extLst>
              <a:ext uri="{FF2B5EF4-FFF2-40B4-BE49-F238E27FC236}">
                <a16:creationId xmlns:a16="http://schemas.microsoft.com/office/drawing/2014/main" id="{C8B5D27D-8442-4553-BF1C-E410854DF24A}"/>
              </a:ext>
            </a:extLst>
          </p:cNvPr>
          <p:cNvSpPr>
            <a:spLocks noGrp="1"/>
          </p:cNvSpPr>
          <p:nvPr>
            <p:ph idx="1"/>
          </p:nvPr>
        </p:nvSpPr>
        <p:spPr/>
        <p:txBody>
          <a:bodyPr/>
          <a:lstStyle/>
          <a:p>
            <a:r>
              <a:rPr lang="ky-KG" dirty="0"/>
              <a:t>Генеалогия жөнүндө түшүнүк</a:t>
            </a:r>
          </a:p>
          <a:p>
            <a:r>
              <a:rPr lang="ky-KG" dirty="0"/>
              <a:t>Генеалогиялык дарак деген эмне</a:t>
            </a:r>
          </a:p>
          <a:p>
            <a:r>
              <a:rPr lang="ky-KG" dirty="0"/>
              <a:t>Санжыра жөнүндө түшүнүк</a:t>
            </a:r>
          </a:p>
          <a:p>
            <a:endParaRPr lang="ru-RU" dirty="0"/>
          </a:p>
        </p:txBody>
      </p:sp>
    </p:spTree>
    <p:extLst>
      <p:ext uri="{BB962C8B-B14F-4D97-AF65-F5344CB8AC3E}">
        <p14:creationId xmlns:p14="http://schemas.microsoft.com/office/powerpoint/2010/main" val="28057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BA2344-9614-4B5F-8E18-4F71A422A5A9}"/>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1F64F8F6-8167-4FD1-A07A-80CBC124B435}"/>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125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3E8E2E-FD76-4D29-B4A8-573F72878A0E}"/>
              </a:ext>
            </a:extLst>
          </p:cNvPr>
          <p:cNvSpPr>
            <a:spLocks noGrp="1"/>
          </p:cNvSpPr>
          <p:nvPr>
            <p:ph type="title"/>
          </p:nvPr>
        </p:nvSpPr>
        <p:spPr>
          <a:xfrm>
            <a:off x="0" y="0"/>
            <a:ext cx="12099235" cy="6858000"/>
          </a:xfrm>
        </p:spPr>
        <p:txBody>
          <a:bodyPr>
            <a:normAutofit/>
          </a:bodyPr>
          <a:lstStyle/>
          <a:p>
            <a:r>
              <a:rPr lang="ky-KG" sz="5400" b="1" dirty="0"/>
              <a:t>Генеалогиялык жөнүндө  түшүнүк</a:t>
            </a:r>
            <a:r>
              <a:rPr lang="ky-KG" sz="5400" dirty="0"/>
              <a:t>.</a:t>
            </a:r>
            <a:br>
              <a:rPr lang="ky-KG" sz="5400" dirty="0"/>
            </a:br>
            <a:r>
              <a:rPr lang="ky-KG" dirty="0"/>
              <a:t>Адамдардын ата-тегин изилдөөчү илим генеалогия деп аталат.Байыртадан эле падышалардын,өкүмдарлардын,мифтик баатырлардын теги тууралы айтылып келген.Байыркы Римде жана Грецияда адамдын теги анын коомдогу абалын аныктаган.Россияда теги жөнүндө жазуулар </a:t>
            </a:r>
            <a:r>
              <a:rPr lang="en-US" dirty="0"/>
              <a:t>XV</a:t>
            </a:r>
            <a:r>
              <a:rPr lang="ky-KG" dirty="0"/>
              <a:t>к аягында пайда болгон.Европада жогорку бийлик тегине жараша укумдан-тукумга калтырылып үй-бүлө күтүшкөн.</a:t>
            </a:r>
            <a:endParaRPr lang="ru-RU" dirty="0"/>
          </a:p>
        </p:txBody>
      </p:sp>
    </p:spTree>
    <p:extLst>
      <p:ext uri="{BB962C8B-B14F-4D97-AF65-F5344CB8AC3E}">
        <p14:creationId xmlns:p14="http://schemas.microsoft.com/office/powerpoint/2010/main" val="271689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654FC8-353F-4007-A474-506F1614D960}"/>
              </a:ext>
            </a:extLst>
          </p:cNvPr>
          <p:cNvSpPr>
            <a:spLocks noGrp="1"/>
          </p:cNvSpPr>
          <p:nvPr>
            <p:ph type="title"/>
          </p:nvPr>
        </p:nvSpPr>
        <p:spPr>
          <a:xfrm>
            <a:off x="0" y="0"/>
            <a:ext cx="12192000" cy="6858000"/>
          </a:xfrm>
        </p:spPr>
        <p:txBody>
          <a:bodyPr/>
          <a:lstStyle/>
          <a:p>
            <a:r>
              <a:rPr lang="ky-KG" sz="5400" b="1" dirty="0"/>
              <a:t>Генеалогиялык дарак деген эмне?</a:t>
            </a:r>
            <a:br>
              <a:rPr lang="ky-KG" sz="5400" b="1" dirty="0"/>
            </a:br>
            <a:r>
              <a:rPr lang="ky-KG" dirty="0"/>
              <a:t>Генеалогиялык дарак же санжыра уруу,уруктардын,элдин келип чыгышы,таралышы,бөлүнүшү,тарыхы тууралуу атадан балага адегенде оозеки түрдө айтылып келген.Кийин жазуунун колдонулушу менен кагаз бетине түшүрүлгөн.</a:t>
            </a:r>
            <a:endParaRPr lang="ru-RU" dirty="0"/>
          </a:p>
        </p:txBody>
      </p:sp>
    </p:spTree>
    <p:extLst>
      <p:ext uri="{BB962C8B-B14F-4D97-AF65-F5344CB8AC3E}">
        <p14:creationId xmlns:p14="http://schemas.microsoft.com/office/powerpoint/2010/main" val="58490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D20421-57D4-40C6-A223-BD47F14F1A64}"/>
              </a:ext>
            </a:extLst>
          </p:cNvPr>
          <p:cNvSpPr>
            <a:spLocks noGrp="1"/>
          </p:cNvSpPr>
          <p:nvPr>
            <p:ph type="title"/>
          </p:nvPr>
        </p:nvSpPr>
        <p:spPr>
          <a:xfrm>
            <a:off x="0" y="0"/>
            <a:ext cx="12192000" cy="6858001"/>
          </a:xfrm>
        </p:spPr>
        <p:txBody>
          <a:bodyPr>
            <a:normAutofit/>
          </a:bodyPr>
          <a:lstStyle/>
          <a:p>
            <a:r>
              <a:rPr lang="ky-KG" sz="6000" b="1" dirty="0"/>
              <a:t>Санжыра жөнүндө түшүнүк.</a:t>
            </a:r>
            <a:br>
              <a:rPr lang="ky-KG" sz="6000" b="1" dirty="0"/>
            </a:br>
            <a:r>
              <a:rPr lang="ky-KG" dirty="0"/>
              <a:t>Санжыра-араб тилинен которгондо «чажара»,бизче  «дарак» деген сөздү түшүндүрөт.</a:t>
            </a:r>
            <a:r>
              <a:rPr lang="ru-RU" dirty="0" err="1"/>
              <a:t>Санжыра-адам</a:t>
            </a:r>
            <a:r>
              <a:rPr lang="ru-RU" dirty="0"/>
              <a:t> </a:t>
            </a:r>
            <a:r>
              <a:rPr lang="ru-RU" dirty="0" err="1"/>
              <a:t>баласынын</a:t>
            </a:r>
            <a:r>
              <a:rPr lang="ru-RU" dirty="0"/>
              <a:t> </a:t>
            </a:r>
            <a:r>
              <a:rPr lang="ru-RU" dirty="0" err="1"/>
              <a:t>генеалогиялык</a:t>
            </a:r>
            <a:r>
              <a:rPr lang="ru-RU" dirty="0"/>
              <a:t> </a:t>
            </a:r>
            <a:r>
              <a:rPr lang="ru-RU" dirty="0" err="1"/>
              <a:t>дарагы</a:t>
            </a:r>
            <a:r>
              <a:rPr lang="ru-RU" dirty="0"/>
              <a:t> же «</a:t>
            </a:r>
            <a:r>
              <a:rPr lang="ky-KG" dirty="0"/>
              <a:t>өмүр дарагы».Генеалогиялык  дарак же санжыра элдин тарыхын дарак сыяктуу тамыр-бутактантып көрсөтөт.Бул болсо уруунун,элдин тарыхы тамырын терең жайып, шактары жайылган даракка окшош дегенди түшүндүргөн.Ошондуктан,генеалогиялык даракты «өмүр дарагы» деп да атап коюшат.</a:t>
            </a:r>
            <a:endParaRPr lang="ru-RU" dirty="0"/>
          </a:p>
        </p:txBody>
      </p:sp>
    </p:spTree>
    <p:extLst>
      <p:ext uri="{BB962C8B-B14F-4D97-AF65-F5344CB8AC3E}">
        <p14:creationId xmlns:p14="http://schemas.microsoft.com/office/powerpoint/2010/main" val="194567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E06C261-7800-4F40-8446-3337182C1188}"/>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80673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DC1C04-2B8B-47BF-9634-D02D5BE08ABC}"/>
              </a:ext>
            </a:extLst>
          </p:cNvPr>
          <p:cNvSpPr>
            <a:spLocks noGrp="1"/>
          </p:cNvSpPr>
          <p:nvPr>
            <p:ph type="title"/>
          </p:nvPr>
        </p:nvSpPr>
        <p:spPr/>
        <p:txBody>
          <a:bodyPr/>
          <a:lstStyle/>
          <a:p>
            <a:endParaRPr lang="ru-RU" dirty="0"/>
          </a:p>
        </p:txBody>
      </p:sp>
      <p:pic>
        <p:nvPicPr>
          <p:cNvPr id="7" name="Объект 6">
            <a:extLst>
              <a:ext uri="{FF2B5EF4-FFF2-40B4-BE49-F238E27FC236}">
                <a16:creationId xmlns:a16="http://schemas.microsoft.com/office/drawing/2014/main" id="{680F198E-29A7-4642-BB96-1BBDA9FACFC8}"/>
              </a:ext>
            </a:extLst>
          </p:cNvPr>
          <p:cNvPicPr>
            <a:picLocks noGrp="1" noChangeAspect="1"/>
          </p:cNvPicPr>
          <p:nvPr>
            <p:ph idx="1"/>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101751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3E33FE-37CC-4488-A943-940DC5B4D951}"/>
              </a:ext>
            </a:extLst>
          </p:cNvPr>
          <p:cNvSpPr>
            <a:spLocks noGrp="1"/>
          </p:cNvSpPr>
          <p:nvPr>
            <p:ph type="title"/>
          </p:nvPr>
        </p:nvSpPr>
        <p:spPr>
          <a:xfrm>
            <a:off x="0" y="0"/>
            <a:ext cx="12192000" cy="6857999"/>
          </a:xfrm>
        </p:spPr>
        <p:txBody>
          <a:bodyPr>
            <a:normAutofit/>
          </a:bodyPr>
          <a:lstStyle/>
          <a:p>
            <a:r>
              <a:rPr lang="ky-KG" sz="7200" b="1" dirty="0"/>
              <a:t>Үйгө тапшырма:</a:t>
            </a:r>
            <a:br>
              <a:rPr lang="ky-KG" sz="7200" b="1" dirty="0"/>
            </a:br>
            <a:r>
              <a:rPr lang="ky-KG" sz="7200" dirty="0"/>
              <a:t>Ар бириңер өзүңөрдүн генеалогиялык дарагыңарды түзүп,кластер толтургула</a:t>
            </a:r>
            <a:r>
              <a:rPr lang="ky-KG" dirty="0"/>
              <a:t>.</a:t>
            </a:r>
            <a:endParaRPr lang="ru-RU" dirty="0"/>
          </a:p>
        </p:txBody>
      </p:sp>
    </p:spTree>
    <p:extLst>
      <p:ext uri="{BB962C8B-B14F-4D97-AF65-F5344CB8AC3E}">
        <p14:creationId xmlns:p14="http://schemas.microsoft.com/office/powerpoint/2010/main" val="3246255548"/>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Берлин</Template>
  <TotalTime>109</TotalTime>
  <Words>29</Words>
  <Application>Microsoft Office PowerPoint</Application>
  <PresentationFormat>Широкоэкранный</PresentationFormat>
  <Paragraphs>9</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Arial</vt:lpstr>
      <vt:lpstr>Trebuchet MS</vt:lpstr>
      <vt:lpstr>Берлин</vt:lpstr>
      <vt:lpstr>                   Тема:Генеалогия</vt:lpstr>
      <vt:lpstr>Сабактын планы</vt:lpstr>
      <vt:lpstr>Презентация PowerPoint</vt:lpstr>
      <vt:lpstr>Генеалогиялык жөнүндө  түшүнүк. Адамдардын ата-тегин изилдөөчү илим генеалогия деп аталат.Байыртадан эле падышалардын,өкүмдарлардын,мифтик баатырлардын теги тууралы айтылып келген.Байыркы Римде жана Грецияда адамдын теги анын коомдогу абалын аныктаган.Россияда теги жөнүндө жазуулар XVк аягында пайда болгон.Европада жогорку бийлик тегине жараша укумдан-тукумга калтырылып үй-бүлө күтүшкөн.</vt:lpstr>
      <vt:lpstr>Генеалогиялык дарак деген эмне? Генеалогиялык дарак же санжыра уруу,уруктардын,элдин келип чыгышы,таралышы,бөлүнүшү,тарыхы тууралуу атадан балага адегенде оозеки түрдө айтылып келген.Кийин жазуунун колдонулушу менен кагаз бетине түшүрүлгөн.</vt:lpstr>
      <vt:lpstr>Санжыра жөнүндө түшүнүк. Санжыра-араб тилинен которгондо «чажара»,бизче  «дарак» деген сөздү түшүндүрөт.Санжыра-адам баласынын генеалогиялык дарагы же «өмүр дарагы».Генеалогиялык  дарак же санжыра элдин тарыхын дарак сыяктуу тамыр-бутактантып көрсөтөт.Бул болсо уруунун,элдин тарыхы тамырын терең жайып, шактары жайылган даракка окшош дегенди түшүндүргөн.Ошондуктан,генеалогиялык даракты «өмүр дарагы» деп да атап коюшат.</vt:lpstr>
      <vt:lpstr>Презентация PowerPoint</vt:lpstr>
      <vt:lpstr>Презентация PowerPoint</vt:lpstr>
      <vt:lpstr>Үйгө тапшырма: Ар бириңер өзүңөрдүн генеалогиялык дарагыңарды түзүп,кластер толтургула.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Windows</cp:lastModifiedBy>
  <cp:revision>13</cp:revision>
  <dcterms:created xsi:type="dcterms:W3CDTF">2020-10-10T07:00:00Z</dcterms:created>
  <dcterms:modified xsi:type="dcterms:W3CDTF">2021-04-29T10:22:05Z</dcterms:modified>
</cp:coreProperties>
</file>