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CC7DAA-68B2-4869-8B12-6E8DAFED910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0DEF37-C0FA-426D-B9D2-9B6E791A74E3}">
      <dgm:prSet phldrT="[Текст]" custT="1"/>
      <dgm:spPr/>
      <dgm:t>
        <a:bodyPr/>
        <a:lstStyle/>
        <a:p>
          <a:r>
            <a:rPr lang="ky-KG" sz="2800" b="1" dirty="0">
              <a:solidFill>
                <a:srgbClr val="FF0000"/>
              </a:solidFill>
            </a:rPr>
            <a:t>Билим берүүчүлүк </a:t>
          </a:r>
          <a:endParaRPr lang="ru-RU" sz="2800" b="1" dirty="0">
            <a:solidFill>
              <a:srgbClr val="FF0000"/>
            </a:solidFill>
          </a:endParaRPr>
        </a:p>
      </dgm:t>
    </dgm:pt>
    <dgm:pt modelId="{9AA05614-12A6-4834-8045-00AB4288FDE7}" type="parTrans" cxnId="{02BC33D7-35CE-4124-8CBE-F112886CB646}">
      <dgm:prSet/>
      <dgm:spPr/>
      <dgm:t>
        <a:bodyPr/>
        <a:lstStyle/>
        <a:p>
          <a:endParaRPr lang="ru-RU"/>
        </a:p>
      </dgm:t>
    </dgm:pt>
    <dgm:pt modelId="{5BD66212-46CE-41C7-B354-7B6480344D96}" type="sibTrans" cxnId="{02BC33D7-35CE-4124-8CBE-F112886CB646}">
      <dgm:prSet/>
      <dgm:spPr/>
      <dgm:t>
        <a:bodyPr/>
        <a:lstStyle/>
        <a:p>
          <a:endParaRPr lang="ru-RU"/>
        </a:p>
      </dgm:t>
    </dgm:pt>
    <dgm:pt modelId="{CED9D34A-0539-4FA1-98CC-52C100D8FB07}">
      <dgm:prSet phldrT="[Текст]" custT="1"/>
      <dgm:spPr/>
      <dgm:t>
        <a:bodyPr/>
        <a:lstStyle/>
        <a:p>
          <a:r>
            <a:rPr lang="ru-RU" sz="1900" b="1" dirty="0" err="1">
              <a:solidFill>
                <a:schemeClr val="tx1"/>
              </a:solidFill>
            </a:rPr>
            <a:t>Окуучулар</a:t>
          </a:r>
          <a:r>
            <a:rPr lang="ru-RU" sz="1900" b="1" dirty="0">
              <a:solidFill>
                <a:schemeClr val="tx1"/>
              </a:solidFill>
            </a:rPr>
            <a:t> </a:t>
          </a:r>
          <a:r>
            <a:rPr lang="ru-RU" sz="1900" b="1" dirty="0" err="1">
              <a:solidFill>
                <a:schemeClr val="tx1"/>
              </a:solidFill>
            </a:rPr>
            <a:t>бул</a:t>
          </a:r>
          <a:r>
            <a:rPr lang="ru-RU" sz="1900" b="1" dirty="0">
              <a:solidFill>
                <a:schemeClr val="tx1"/>
              </a:solidFill>
            </a:rPr>
            <a:t> </a:t>
          </a:r>
          <a:r>
            <a:rPr lang="ru-RU" sz="1900" b="1" dirty="0" err="1">
              <a:solidFill>
                <a:schemeClr val="tx1"/>
              </a:solidFill>
            </a:rPr>
            <a:t>темадан</a:t>
          </a:r>
          <a:r>
            <a:rPr lang="ru-RU" sz="1900" b="1" dirty="0">
              <a:solidFill>
                <a:schemeClr val="tx1"/>
              </a:solidFill>
            </a:rPr>
            <a:t> </a:t>
          </a:r>
          <a:r>
            <a:rPr lang="ru-RU" sz="1900" b="1" dirty="0" err="1">
              <a:solidFill>
                <a:schemeClr val="tx1"/>
              </a:solidFill>
            </a:rPr>
            <a:t>адамдын</a:t>
          </a:r>
          <a:r>
            <a:rPr lang="ru-RU" sz="1900" b="1" dirty="0">
              <a:solidFill>
                <a:schemeClr val="tx1"/>
              </a:solidFill>
            </a:rPr>
            <a:t> </a:t>
          </a:r>
          <a:r>
            <a:rPr lang="ru-RU" sz="1900" b="1" dirty="0" err="1">
              <a:solidFill>
                <a:schemeClr val="tx1"/>
              </a:solidFill>
            </a:rPr>
            <a:t>жа</a:t>
          </a:r>
          <a:r>
            <a:rPr lang="ru-RU" sz="1900" b="1" dirty="0">
              <a:solidFill>
                <a:schemeClr val="tx1"/>
              </a:solidFill>
            </a:rPr>
            <a:t>-</a:t>
          </a:r>
          <a:br>
            <a:rPr lang="ru-RU" sz="1900" b="1" dirty="0">
              <a:solidFill>
                <a:schemeClr val="tx1"/>
              </a:solidFill>
            </a:rPr>
          </a:br>
          <a:r>
            <a:rPr lang="ru-RU" sz="1900" b="1" dirty="0" err="1">
              <a:solidFill>
                <a:schemeClr val="tx1"/>
              </a:solidFill>
            </a:rPr>
            <a:t>шоо</a:t>
          </a:r>
          <a:r>
            <a:rPr lang="ru-RU" sz="1900" b="1" dirty="0">
              <a:solidFill>
                <a:schemeClr val="tx1"/>
              </a:solidFill>
            </a:rPr>
            <a:t> </a:t>
          </a:r>
          <a:r>
            <a:rPr lang="ru-RU" sz="1900" b="1" dirty="0" err="1">
              <a:solidFill>
                <a:schemeClr val="tx1"/>
              </a:solidFill>
            </a:rPr>
            <a:t>чөйрөсү</a:t>
          </a:r>
          <a:r>
            <a:rPr lang="ru-RU" sz="1900" b="1" dirty="0">
              <a:solidFill>
                <a:schemeClr val="tx1"/>
              </a:solidFill>
            </a:rPr>
            <a:t>, </a:t>
          </a:r>
          <a:r>
            <a:rPr lang="ru-RU" sz="1900" b="1" dirty="0" err="1">
              <a:solidFill>
                <a:schemeClr val="tx1"/>
              </a:solidFill>
            </a:rPr>
            <a:t>табийгый</a:t>
          </a:r>
          <a:r>
            <a:rPr lang="ru-RU" sz="1900" b="1" dirty="0">
              <a:solidFill>
                <a:schemeClr val="tx1"/>
              </a:solidFill>
            </a:rPr>
            <a:t> </a:t>
          </a:r>
          <a:r>
            <a:rPr lang="ru-RU" sz="1900" b="1" dirty="0" err="1">
              <a:solidFill>
                <a:schemeClr val="tx1"/>
              </a:solidFill>
            </a:rPr>
            <a:t>чөйрөсү</a:t>
          </a:r>
          <a:r>
            <a:rPr lang="ru-RU" sz="1900" b="1" dirty="0">
              <a:solidFill>
                <a:schemeClr val="tx1"/>
              </a:solidFill>
            </a:rPr>
            <a:t>, </a:t>
          </a:r>
          <a:r>
            <a:rPr lang="ru-RU" sz="1900" b="1" dirty="0" err="1">
              <a:solidFill>
                <a:schemeClr val="tx1"/>
              </a:solidFill>
            </a:rPr>
            <a:t>адам</a:t>
          </a:r>
          <a:r>
            <a:rPr lang="ru-RU" sz="1900" b="1" dirty="0">
              <a:solidFill>
                <a:schemeClr val="tx1"/>
              </a:solidFill>
            </a:rPr>
            <a:t> </a:t>
          </a:r>
          <a:r>
            <a:rPr lang="ru-RU" sz="1900" b="1" dirty="0" err="1">
              <a:solidFill>
                <a:schemeClr val="tx1"/>
              </a:solidFill>
            </a:rPr>
            <a:t>менен</a:t>
          </a:r>
          <a:r>
            <a:rPr lang="ru-RU" sz="1900" b="1" dirty="0">
              <a:solidFill>
                <a:schemeClr val="tx1"/>
              </a:solidFill>
            </a:rPr>
            <a:t> </a:t>
          </a:r>
          <a:r>
            <a:rPr lang="ru-RU" sz="1900" b="1" dirty="0" err="1">
              <a:solidFill>
                <a:schemeClr val="tx1"/>
              </a:solidFill>
            </a:rPr>
            <a:t>табияттын</a:t>
          </a:r>
          <a:r>
            <a:rPr lang="ru-RU" sz="1900" b="1" dirty="0">
              <a:solidFill>
                <a:schemeClr val="tx1"/>
              </a:solidFill>
            </a:rPr>
            <a:t> </a:t>
          </a:r>
          <a:r>
            <a:rPr lang="ru-RU" sz="1900" b="1" dirty="0" err="1">
              <a:solidFill>
                <a:schemeClr val="tx1"/>
              </a:solidFill>
            </a:rPr>
            <a:t>өз</a:t>
          </a:r>
          <a:r>
            <a:rPr lang="ru-RU" sz="1900" b="1" dirty="0">
              <a:solidFill>
                <a:schemeClr val="tx1"/>
              </a:solidFill>
            </a:rPr>
            <a:t/>
          </a:r>
          <a:br>
            <a:rPr lang="ru-RU" sz="1900" b="1" dirty="0">
              <a:solidFill>
                <a:schemeClr val="tx1"/>
              </a:solidFill>
            </a:rPr>
          </a:br>
          <a:r>
            <a:rPr lang="ru-RU" sz="1900" b="1" dirty="0">
              <a:solidFill>
                <a:schemeClr val="tx1"/>
              </a:solidFill>
            </a:rPr>
            <a:t>ара </a:t>
          </a:r>
          <a:r>
            <a:rPr lang="ru-RU" sz="1900" b="1" dirty="0" err="1">
              <a:solidFill>
                <a:schemeClr val="tx1"/>
              </a:solidFill>
            </a:rPr>
            <a:t>байланышы</a:t>
          </a:r>
          <a:r>
            <a:rPr lang="ru-RU" sz="1900" b="1" dirty="0">
              <a:solidFill>
                <a:schemeClr val="tx1"/>
              </a:solidFill>
            </a:rPr>
            <a:t> </a:t>
          </a:r>
          <a:r>
            <a:rPr lang="ru-RU" sz="1900" b="1" dirty="0" err="1">
              <a:solidFill>
                <a:schemeClr val="tx1"/>
              </a:solidFill>
            </a:rPr>
            <a:t>жөнүндө</a:t>
          </a:r>
          <a:r>
            <a:rPr lang="ru-RU" sz="1900" b="1" dirty="0">
              <a:solidFill>
                <a:schemeClr val="tx1"/>
              </a:solidFill>
            </a:rPr>
            <a:t> </a:t>
          </a:r>
          <a:r>
            <a:rPr lang="ru-RU" sz="1900" b="1" dirty="0" err="1">
              <a:solidFill>
                <a:schemeClr val="tx1"/>
              </a:solidFill>
            </a:rPr>
            <a:t>түшүнүк</a:t>
          </a:r>
          <a:r>
            <a:rPr lang="ru-RU" sz="1900" b="1" dirty="0">
              <a:solidFill>
                <a:schemeClr val="tx1"/>
              </a:solidFill>
            </a:rPr>
            <a:t> </a:t>
          </a:r>
          <a:r>
            <a:rPr lang="ru-RU" sz="1900" b="1" dirty="0" err="1">
              <a:solidFill>
                <a:schemeClr val="tx1"/>
              </a:solidFill>
            </a:rPr>
            <a:t>аласыңар</a:t>
          </a:r>
          <a:r>
            <a:rPr lang="ru-RU" sz="1800" b="1" dirty="0">
              <a:solidFill>
                <a:schemeClr val="tx1"/>
              </a:solidFill>
            </a:rPr>
            <a:t>.</a:t>
          </a:r>
          <a:br>
            <a:rPr lang="ru-RU" sz="1800" b="1" dirty="0">
              <a:solidFill>
                <a:schemeClr val="tx1"/>
              </a:solidFill>
            </a:rPr>
          </a:br>
          <a:endParaRPr lang="ru-RU" sz="1800" b="1" dirty="0">
            <a:solidFill>
              <a:schemeClr val="tx1"/>
            </a:solidFill>
          </a:endParaRPr>
        </a:p>
      </dgm:t>
    </dgm:pt>
    <dgm:pt modelId="{2560229D-2EDA-4D4E-A0A2-C8F9B32E4DE2}" type="parTrans" cxnId="{FABA2FDB-1615-4EAF-B462-B0D4D8041B7C}">
      <dgm:prSet/>
      <dgm:spPr/>
      <dgm:t>
        <a:bodyPr/>
        <a:lstStyle/>
        <a:p>
          <a:endParaRPr lang="ru-RU"/>
        </a:p>
      </dgm:t>
    </dgm:pt>
    <dgm:pt modelId="{6D765F3F-7D4C-4E33-94BC-DBA3C906294F}" type="sibTrans" cxnId="{FABA2FDB-1615-4EAF-B462-B0D4D8041B7C}">
      <dgm:prSet/>
      <dgm:spPr/>
      <dgm:t>
        <a:bodyPr/>
        <a:lstStyle/>
        <a:p>
          <a:endParaRPr lang="ru-RU"/>
        </a:p>
      </dgm:t>
    </dgm:pt>
    <dgm:pt modelId="{08A411D2-1648-4819-A3FD-82531D37FF26}">
      <dgm:prSet phldrT="[Текст]" custT="1"/>
      <dgm:spPr/>
      <dgm:t>
        <a:bodyPr/>
        <a:lstStyle/>
        <a:p>
          <a:r>
            <a:rPr lang="ky-KG" sz="2800" b="1" dirty="0">
              <a:solidFill>
                <a:srgbClr val="FF0000"/>
              </a:solidFill>
            </a:rPr>
            <a:t>Өнүктүрүүчүлүк</a:t>
          </a:r>
          <a:endParaRPr lang="ru-RU" sz="2800" b="1" dirty="0">
            <a:solidFill>
              <a:srgbClr val="FF0000"/>
            </a:solidFill>
          </a:endParaRPr>
        </a:p>
      </dgm:t>
    </dgm:pt>
    <dgm:pt modelId="{CEE4F63A-4D00-4583-8B1C-D6E7F042C09E}" type="parTrans" cxnId="{C32BFC67-6BB6-4C6D-A196-E217513367C8}">
      <dgm:prSet/>
      <dgm:spPr/>
      <dgm:t>
        <a:bodyPr/>
        <a:lstStyle/>
        <a:p>
          <a:endParaRPr lang="ru-RU"/>
        </a:p>
      </dgm:t>
    </dgm:pt>
    <dgm:pt modelId="{6FAC490E-0961-4E2C-9028-5D09AFA91683}" type="sibTrans" cxnId="{C32BFC67-6BB6-4C6D-A196-E217513367C8}">
      <dgm:prSet/>
      <dgm:spPr/>
      <dgm:t>
        <a:bodyPr/>
        <a:lstStyle/>
        <a:p>
          <a:endParaRPr lang="ru-RU"/>
        </a:p>
      </dgm:t>
    </dgm:pt>
    <dgm:pt modelId="{D39EED08-7684-4F22-A1E7-9197F9A0D0A5}">
      <dgm:prSet phldrT="[Текст]" custT="1"/>
      <dgm:spPr/>
      <dgm:t>
        <a:bodyPr/>
        <a:lstStyle/>
        <a:p>
          <a:r>
            <a:rPr lang="ky-KG" sz="1900" b="1" dirty="0"/>
            <a:t>Билимиңер, ой пикириңер өнүнөт</a:t>
          </a:r>
          <a:endParaRPr lang="ru-RU" sz="1900" b="1" dirty="0"/>
        </a:p>
      </dgm:t>
    </dgm:pt>
    <dgm:pt modelId="{AB8D2928-7CB2-4BC8-B768-D6F2206B2758}" type="parTrans" cxnId="{41655B49-6E96-4191-92A2-8EB9896AD674}">
      <dgm:prSet/>
      <dgm:spPr/>
      <dgm:t>
        <a:bodyPr/>
        <a:lstStyle/>
        <a:p>
          <a:endParaRPr lang="ru-RU"/>
        </a:p>
      </dgm:t>
    </dgm:pt>
    <dgm:pt modelId="{840A8EB8-A8ED-411E-89BC-71E094ED94E4}" type="sibTrans" cxnId="{41655B49-6E96-4191-92A2-8EB9896AD674}">
      <dgm:prSet/>
      <dgm:spPr/>
      <dgm:t>
        <a:bodyPr/>
        <a:lstStyle/>
        <a:p>
          <a:endParaRPr lang="ru-RU"/>
        </a:p>
      </dgm:t>
    </dgm:pt>
    <dgm:pt modelId="{D593E649-3EB0-40D4-B0B7-DBB4A4CC834B}">
      <dgm:prSet phldrT="[Текст]" custT="1"/>
      <dgm:spPr/>
      <dgm:t>
        <a:bodyPr/>
        <a:lstStyle/>
        <a:p>
          <a:r>
            <a:rPr lang="ky-KG" sz="2800" b="1" dirty="0">
              <a:solidFill>
                <a:srgbClr val="FF0000"/>
              </a:solidFill>
            </a:rPr>
            <a:t>Тарбия берүүчүлүк</a:t>
          </a:r>
          <a:endParaRPr lang="ru-RU" sz="2800" b="1" dirty="0">
            <a:solidFill>
              <a:srgbClr val="FF0000"/>
            </a:solidFill>
          </a:endParaRPr>
        </a:p>
      </dgm:t>
    </dgm:pt>
    <dgm:pt modelId="{74D6D055-D023-4125-873C-184041110A66}" type="parTrans" cxnId="{FF035A4E-EAEC-4B73-86A5-CC89831B6636}">
      <dgm:prSet/>
      <dgm:spPr/>
      <dgm:t>
        <a:bodyPr/>
        <a:lstStyle/>
        <a:p>
          <a:endParaRPr lang="ru-RU"/>
        </a:p>
      </dgm:t>
    </dgm:pt>
    <dgm:pt modelId="{2A995807-C143-4922-B35C-9E66E6CD4B44}" type="sibTrans" cxnId="{FF035A4E-EAEC-4B73-86A5-CC89831B6636}">
      <dgm:prSet/>
      <dgm:spPr/>
      <dgm:t>
        <a:bodyPr/>
        <a:lstStyle/>
        <a:p>
          <a:endParaRPr lang="ru-RU"/>
        </a:p>
      </dgm:t>
    </dgm:pt>
    <dgm:pt modelId="{51ABEE52-89A8-40EB-BCF4-551CD7CAAFF1}">
      <dgm:prSet phldrT="[Текст]"/>
      <dgm:spPr/>
      <dgm:t>
        <a:bodyPr/>
        <a:lstStyle/>
        <a:p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Окуучулар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жаратылыш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байлыктарын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кор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-</a:t>
          </a:r>
          <a:b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гоо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аларды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туура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пайдалануу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тууралуу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талкуу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жүргүзүү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/>
          </a:r>
          <a:b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менен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экологиялык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тарбия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аласыңар</a:t>
          </a:r>
          <a:r>
            <a:rPr lang="ru-RU" b="1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ru-RU" b="1" dirty="0"/>
        </a:p>
      </dgm:t>
    </dgm:pt>
    <dgm:pt modelId="{2B9DE2FA-89F2-4966-B653-E61745D1DCB5}" type="parTrans" cxnId="{5E6ECBC7-489C-44BB-9CE5-3B13E60F1380}">
      <dgm:prSet/>
      <dgm:spPr/>
      <dgm:t>
        <a:bodyPr/>
        <a:lstStyle/>
        <a:p>
          <a:endParaRPr lang="ru-RU"/>
        </a:p>
      </dgm:t>
    </dgm:pt>
    <dgm:pt modelId="{929E58E0-D39C-45C1-8683-FBA4268F093A}" type="sibTrans" cxnId="{5E6ECBC7-489C-44BB-9CE5-3B13E60F1380}">
      <dgm:prSet/>
      <dgm:spPr/>
      <dgm:t>
        <a:bodyPr/>
        <a:lstStyle/>
        <a:p>
          <a:endParaRPr lang="ru-RU"/>
        </a:p>
      </dgm:t>
    </dgm:pt>
    <dgm:pt modelId="{E47B86FE-DDF3-44F9-9B8F-90C8786B580E}" type="pres">
      <dgm:prSet presAssocID="{92CC7DAA-68B2-4869-8B12-6E8DAFED910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339D3F-7C3D-40EF-A580-7A7ED2022DDB}" type="pres">
      <dgm:prSet presAssocID="{160DEF37-C0FA-426D-B9D2-9B6E791A74E3}" presName="linNode" presStyleCnt="0"/>
      <dgm:spPr/>
    </dgm:pt>
    <dgm:pt modelId="{EA729D64-5F8A-4546-AE8F-6B0D7A9BF03B}" type="pres">
      <dgm:prSet presAssocID="{160DEF37-C0FA-426D-B9D2-9B6E791A74E3}" presName="parentText" presStyleLbl="node1" presStyleIdx="0" presStyleCnt="3" custLinFactNeighborX="422" custLinFactNeighborY="5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9F9B1-24F3-489C-A627-2E0E181B8024}" type="pres">
      <dgm:prSet presAssocID="{160DEF37-C0FA-426D-B9D2-9B6E791A74E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EEC45-60E6-4517-85BB-BAD10CFB6544}" type="pres">
      <dgm:prSet presAssocID="{5BD66212-46CE-41C7-B354-7B6480344D96}" presName="sp" presStyleCnt="0"/>
      <dgm:spPr/>
    </dgm:pt>
    <dgm:pt modelId="{4FC4F699-8A1A-4493-A91D-CC4B91DF2E0D}" type="pres">
      <dgm:prSet presAssocID="{08A411D2-1648-4819-A3FD-82531D37FF26}" presName="linNode" presStyleCnt="0"/>
      <dgm:spPr/>
    </dgm:pt>
    <dgm:pt modelId="{280D40B1-7548-4FFA-8D74-DC45E8352DB2}" type="pres">
      <dgm:prSet presAssocID="{08A411D2-1648-4819-A3FD-82531D37FF2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835A3-BA0E-4D3E-83A4-C6CFFA7D58ED}" type="pres">
      <dgm:prSet presAssocID="{08A411D2-1648-4819-A3FD-82531D37FF26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001F2A-907E-4415-8050-A41704DFAF58}" type="pres">
      <dgm:prSet presAssocID="{6FAC490E-0961-4E2C-9028-5D09AFA91683}" presName="sp" presStyleCnt="0"/>
      <dgm:spPr/>
    </dgm:pt>
    <dgm:pt modelId="{A90E96AF-93D6-41B0-85A8-B370ED3AD61F}" type="pres">
      <dgm:prSet presAssocID="{D593E649-3EB0-40D4-B0B7-DBB4A4CC834B}" presName="linNode" presStyleCnt="0"/>
      <dgm:spPr/>
    </dgm:pt>
    <dgm:pt modelId="{50BB8602-A7C9-4AD5-8783-DDCFABB3F8D1}" type="pres">
      <dgm:prSet presAssocID="{D593E649-3EB0-40D4-B0B7-DBB4A4CC834B}" presName="parentText" presStyleLbl="node1" presStyleIdx="2" presStyleCnt="3" custLinFactNeighborX="4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619D9C-457E-44EA-89FB-CEA8AFACD15F}" type="pres">
      <dgm:prSet presAssocID="{D593E649-3EB0-40D4-B0B7-DBB4A4CC834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F1B88C-DA75-4D3D-90BF-2B1FAAC089E1}" type="presOf" srcId="{51ABEE52-89A8-40EB-BCF4-551CD7CAAFF1}" destId="{D2619D9C-457E-44EA-89FB-CEA8AFACD15F}" srcOrd="0" destOrd="0" presId="urn:microsoft.com/office/officeart/2005/8/layout/vList5"/>
    <dgm:cxn modelId="{1747448A-2F21-4278-90B6-9DDB8059A5DB}" type="presOf" srcId="{CED9D34A-0539-4FA1-98CC-52C100D8FB07}" destId="{95D9F9B1-24F3-489C-A627-2E0E181B8024}" srcOrd="0" destOrd="0" presId="urn:microsoft.com/office/officeart/2005/8/layout/vList5"/>
    <dgm:cxn modelId="{6D2CFC63-9F66-48EE-BDBB-8F2C7208B0B1}" type="presOf" srcId="{92CC7DAA-68B2-4869-8B12-6E8DAFED9103}" destId="{E47B86FE-DDF3-44F9-9B8F-90C8786B580E}" srcOrd="0" destOrd="0" presId="urn:microsoft.com/office/officeart/2005/8/layout/vList5"/>
    <dgm:cxn modelId="{C32BFC67-6BB6-4C6D-A196-E217513367C8}" srcId="{92CC7DAA-68B2-4869-8B12-6E8DAFED9103}" destId="{08A411D2-1648-4819-A3FD-82531D37FF26}" srcOrd="1" destOrd="0" parTransId="{CEE4F63A-4D00-4583-8B1C-D6E7F042C09E}" sibTransId="{6FAC490E-0961-4E2C-9028-5D09AFA91683}"/>
    <dgm:cxn modelId="{FF035A4E-EAEC-4B73-86A5-CC89831B6636}" srcId="{92CC7DAA-68B2-4869-8B12-6E8DAFED9103}" destId="{D593E649-3EB0-40D4-B0B7-DBB4A4CC834B}" srcOrd="2" destOrd="0" parTransId="{74D6D055-D023-4125-873C-184041110A66}" sibTransId="{2A995807-C143-4922-B35C-9E66E6CD4B44}"/>
    <dgm:cxn modelId="{DA60415C-CCD9-4E1D-A956-54DAD3178F14}" type="presOf" srcId="{D593E649-3EB0-40D4-B0B7-DBB4A4CC834B}" destId="{50BB8602-A7C9-4AD5-8783-DDCFABB3F8D1}" srcOrd="0" destOrd="0" presId="urn:microsoft.com/office/officeart/2005/8/layout/vList5"/>
    <dgm:cxn modelId="{B759235A-79C3-4F23-8AFE-76C3DE338FA3}" type="presOf" srcId="{D39EED08-7684-4F22-A1E7-9197F9A0D0A5}" destId="{1D3835A3-BA0E-4D3E-83A4-C6CFFA7D58ED}" srcOrd="0" destOrd="0" presId="urn:microsoft.com/office/officeart/2005/8/layout/vList5"/>
    <dgm:cxn modelId="{FABA2FDB-1615-4EAF-B462-B0D4D8041B7C}" srcId="{160DEF37-C0FA-426D-B9D2-9B6E791A74E3}" destId="{CED9D34A-0539-4FA1-98CC-52C100D8FB07}" srcOrd="0" destOrd="0" parTransId="{2560229D-2EDA-4D4E-A0A2-C8F9B32E4DE2}" sibTransId="{6D765F3F-7D4C-4E33-94BC-DBA3C906294F}"/>
    <dgm:cxn modelId="{02BC33D7-35CE-4124-8CBE-F112886CB646}" srcId="{92CC7DAA-68B2-4869-8B12-6E8DAFED9103}" destId="{160DEF37-C0FA-426D-B9D2-9B6E791A74E3}" srcOrd="0" destOrd="0" parTransId="{9AA05614-12A6-4834-8045-00AB4288FDE7}" sibTransId="{5BD66212-46CE-41C7-B354-7B6480344D96}"/>
    <dgm:cxn modelId="{41655B49-6E96-4191-92A2-8EB9896AD674}" srcId="{08A411D2-1648-4819-A3FD-82531D37FF26}" destId="{D39EED08-7684-4F22-A1E7-9197F9A0D0A5}" srcOrd="0" destOrd="0" parTransId="{AB8D2928-7CB2-4BC8-B768-D6F2206B2758}" sibTransId="{840A8EB8-A8ED-411E-89BC-71E094ED94E4}"/>
    <dgm:cxn modelId="{8CD3FCAB-A07A-40CF-86EC-C5B4BF4728EF}" type="presOf" srcId="{08A411D2-1648-4819-A3FD-82531D37FF26}" destId="{280D40B1-7548-4FFA-8D74-DC45E8352DB2}" srcOrd="0" destOrd="0" presId="urn:microsoft.com/office/officeart/2005/8/layout/vList5"/>
    <dgm:cxn modelId="{D6A79F98-1427-4FC9-98E9-6FE79C7AC0E0}" type="presOf" srcId="{160DEF37-C0FA-426D-B9D2-9B6E791A74E3}" destId="{EA729D64-5F8A-4546-AE8F-6B0D7A9BF03B}" srcOrd="0" destOrd="0" presId="urn:microsoft.com/office/officeart/2005/8/layout/vList5"/>
    <dgm:cxn modelId="{5E6ECBC7-489C-44BB-9CE5-3B13E60F1380}" srcId="{D593E649-3EB0-40D4-B0B7-DBB4A4CC834B}" destId="{51ABEE52-89A8-40EB-BCF4-551CD7CAAFF1}" srcOrd="0" destOrd="0" parTransId="{2B9DE2FA-89F2-4966-B653-E61745D1DCB5}" sibTransId="{929E58E0-D39C-45C1-8683-FBA4268F093A}"/>
    <dgm:cxn modelId="{BAA0791A-429F-4805-9818-43213274370D}" type="presParOf" srcId="{E47B86FE-DDF3-44F9-9B8F-90C8786B580E}" destId="{1D339D3F-7C3D-40EF-A580-7A7ED2022DDB}" srcOrd="0" destOrd="0" presId="urn:microsoft.com/office/officeart/2005/8/layout/vList5"/>
    <dgm:cxn modelId="{78279919-3C1F-4EF4-8867-3DB2DB316E67}" type="presParOf" srcId="{1D339D3F-7C3D-40EF-A580-7A7ED2022DDB}" destId="{EA729D64-5F8A-4546-AE8F-6B0D7A9BF03B}" srcOrd="0" destOrd="0" presId="urn:microsoft.com/office/officeart/2005/8/layout/vList5"/>
    <dgm:cxn modelId="{CEC24428-5BEE-47F8-8320-7AC0D3F3A459}" type="presParOf" srcId="{1D339D3F-7C3D-40EF-A580-7A7ED2022DDB}" destId="{95D9F9B1-24F3-489C-A627-2E0E181B8024}" srcOrd="1" destOrd="0" presId="urn:microsoft.com/office/officeart/2005/8/layout/vList5"/>
    <dgm:cxn modelId="{716A2412-5DE0-4AF7-997A-4DF1BFF6EC97}" type="presParOf" srcId="{E47B86FE-DDF3-44F9-9B8F-90C8786B580E}" destId="{89AEEC45-60E6-4517-85BB-BAD10CFB6544}" srcOrd="1" destOrd="0" presId="urn:microsoft.com/office/officeart/2005/8/layout/vList5"/>
    <dgm:cxn modelId="{53439334-3714-42C0-8434-A1FD5E11B732}" type="presParOf" srcId="{E47B86FE-DDF3-44F9-9B8F-90C8786B580E}" destId="{4FC4F699-8A1A-4493-A91D-CC4B91DF2E0D}" srcOrd="2" destOrd="0" presId="urn:microsoft.com/office/officeart/2005/8/layout/vList5"/>
    <dgm:cxn modelId="{899C23DB-F92C-4547-9A9D-653AEB8D5191}" type="presParOf" srcId="{4FC4F699-8A1A-4493-A91D-CC4B91DF2E0D}" destId="{280D40B1-7548-4FFA-8D74-DC45E8352DB2}" srcOrd="0" destOrd="0" presId="urn:microsoft.com/office/officeart/2005/8/layout/vList5"/>
    <dgm:cxn modelId="{306DB6E8-3721-4AAF-A3E3-1085EB5DA7D0}" type="presParOf" srcId="{4FC4F699-8A1A-4493-A91D-CC4B91DF2E0D}" destId="{1D3835A3-BA0E-4D3E-83A4-C6CFFA7D58ED}" srcOrd="1" destOrd="0" presId="urn:microsoft.com/office/officeart/2005/8/layout/vList5"/>
    <dgm:cxn modelId="{B22A0168-EB01-43D5-A666-36025E5C8A10}" type="presParOf" srcId="{E47B86FE-DDF3-44F9-9B8F-90C8786B580E}" destId="{65001F2A-907E-4415-8050-A41704DFAF58}" srcOrd="3" destOrd="0" presId="urn:microsoft.com/office/officeart/2005/8/layout/vList5"/>
    <dgm:cxn modelId="{DA8440C2-13C4-40DB-B5DE-1466E9FF4B98}" type="presParOf" srcId="{E47B86FE-DDF3-44F9-9B8F-90C8786B580E}" destId="{A90E96AF-93D6-41B0-85A8-B370ED3AD61F}" srcOrd="4" destOrd="0" presId="urn:microsoft.com/office/officeart/2005/8/layout/vList5"/>
    <dgm:cxn modelId="{A37E2223-18F9-42FD-82C3-F63B93D512CE}" type="presParOf" srcId="{A90E96AF-93D6-41B0-85A8-B370ED3AD61F}" destId="{50BB8602-A7C9-4AD5-8783-DDCFABB3F8D1}" srcOrd="0" destOrd="0" presId="urn:microsoft.com/office/officeart/2005/8/layout/vList5"/>
    <dgm:cxn modelId="{CA016078-6FED-44C6-82B4-82D08C1D39D7}" type="presParOf" srcId="{A90E96AF-93D6-41B0-85A8-B370ED3AD61F}" destId="{D2619D9C-457E-44EA-89FB-CEA8AFACD15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FAA0FE-CB83-43A8-8026-87835536C2F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129048-8839-4AD3-904B-A232112AE1DD}">
      <dgm:prSet phldrT="[Текст]" custT="1"/>
      <dgm:spPr/>
      <dgm:t>
        <a:bodyPr/>
        <a:lstStyle/>
        <a:p>
          <a:r>
            <a:rPr lang="ky-KG" sz="4000" dirty="0"/>
            <a:t>Адам </a:t>
          </a:r>
          <a:endParaRPr lang="ru-RU" sz="4000" dirty="0"/>
        </a:p>
      </dgm:t>
    </dgm:pt>
    <dgm:pt modelId="{8DF08F84-FF1E-4395-B615-5C6D07F8270C}" type="parTrans" cxnId="{96C59FD1-B620-4665-9572-560EB809A4B5}">
      <dgm:prSet/>
      <dgm:spPr/>
      <dgm:t>
        <a:bodyPr/>
        <a:lstStyle/>
        <a:p>
          <a:endParaRPr lang="ru-RU"/>
        </a:p>
      </dgm:t>
    </dgm:pt>
    <dgm:pt modelId="{C5404A4A-E92C-4BF4-BB69-F8B9BFCC60D3}" type="sibTrans" cxnId="{96C59FD1-B620-4665-9572-560EB809A4B5}">
      <dgm:prSet/>
      <dgm:spPr/>
      <dgm:t>
        <a:bodyPr/>
        <a:lstStyle/>
        <a:p>
          <a:endParaRPr lang="ru-RU"/>
        </a:p>
      </dgm:t>
    </dgm:pt>
    <dgm:pt modelId="{6A9A8933-DFA6-413D-860B-FA8477334AB2}">
      <dgm:prSet phldrT="[Текст]" custT="1"/>
      <dgm:spPr/>
      <dgm:t>
        <a:bodyPr/>
        <a:lstStyle/>
        <a:p>
          <a:r>
            <a:rPr lang="ky-KG" sz="3200" dirty="0"/>
            <a:t>Өсүмдүк </a:t>
          </a:r>
          <a:endParaRPr lang="ru-RU" sz="3200" dirty="0"/>
        </a:p>
      </dgm:t>
    </dgm:pt>
    <dgm:pt modelId="{9D51934F-FBBA-4E0F-808E-3A59E3DB2879}" type="parTrans" cxnId="{6845B733-91B3-4EB0-AA10-421ED67C6B32}">
      <dgm:prSet/>
      <dgm:spPr/>
      <dgm:t>
        <a:bodyPr/>
        <a:lstStyle/>
        <a:p>
          <a:endParaRPr lang="ru-RU"/>
        </a:p>
      </dgm:t>
    </dgm:pt>
    <dgm:pt modelId="{29338B87-889E-4705-9CA2-4B311F64D096}" type="sibTrans" cxnId="{6845B733-91B3-4EB0-AA10-421ED67C6B32}">
      <dgm:prSet/>
      <dgm:spPr/>
      <dgm:t>
        <a:bodyPr/>
        <a:lstStyle/>
        <a:p>
          <a:endParaRPr lang="ru-RU"/>
        </a:p>
      </dgm:t>
    </dgm:pt>
    <dgm:pt modelId="{674116A3-4C88-432B-B9A2-ECD38BDB54CF}">
      <dgm:prSet phldrT="[Текст]" custT="1"/>
      <dgm:spPr/>
      <dgm:t>
        <a:bodyPr/>
        <a:lstStyle/>
        <a:p>
          <a:r>
            <a:rPr lang="ky-KG" sz="3200" dirty="0"/>
            <a:t>Топурак ж.б</a:t>
          </a:r>
          <a:endParaRPr lang="ru-RU" sz="3200" dirty="0"/>
        </a:p>
      </dgm:t>
    </dgm:pt>
    <dgm:pt modelId="{1A7567A8-305C-4F30-BC91-2E9580C861A4}" type="parTrans" cxnId="{BD3023BC-3013-4AC4-AC81-54B6D787F233}">
      <dgm:prSet/>
      <dgm:spPr/>
      <dgm:t>
        <a:bodyPr/>
        <a:lstStyle/>
        <a:p>
          <a:endParaRPr lang="ru-RU"/>
        </a:p>
      </dgm:t>
    </dgm:pt>
    <dgm:pt modelId="{75B8414D-18C4-4F33-B186-8E0D30D395B3}" type="sibTrans" cxnId="{BD3023BC-3013-4AC4-AC81-54B6D787F233}">
      <dgm:prSet/>
      <dgm:spPr/>
      <dgm:t>
        <a:bodyPr/>
        <a:lstStyle/>
        <a:p>
          <a:endParaRPr lang="ru-RU"/>
        </a:p>
      </dgm:t>
    </dgm:pt>
    <dgm:pt modelId="{888C486B-033D-4AFD-92D6-C73BDD6AC232}">
      <dgm:prSet phldrT="[Текст]" custT="1"/>
      <dgm:spPr/>
      <dgm:t>
        <a:bodyPr/>
        <a:lstStyle/>
        <a:p>
          <a:r>
            <a:rPr lang="ky-KG" sz="4000" dirty="0"/>
            <a:t>Суу</a:t>
          </a:r>
          <a:endParaRPr lang="ru-RU" sz="4000" dirty="0"/>
        </a:p>
      </dgm:t>
    </dgm:pt>
    <dgm:pt modelId="{3AD4AFFD-8CE4-4656-AEEC-BB39F323CAA5}" type="parTrans" cxnId="{C5411FDA-BC40-458A-97DF-4F538CEC2087}">
      <dgm:prSet/>
      <dgm:spPr/>
      <dgm:t>
        <a:bodyPr/>
        <a:lstStyle/>
        <a:p>
          <a:endParaRPr lang="ru-RU"/>
        </a:p>
      </dgm:t>
    </dgm:pt>
    <dgm:pt modelId="{016A4193-607C-4F23-B30D-673981FB50A8}" type="sibTrans" cxnId="{C5411FDA-BC40-458A-97DF-4F538CEC2087}">
      <dgm:prSet/>
      <dgm:spPr/>
      <dgm:t>
        <a:bodyPr/>
        <a:lstStyle/>
        <a:p>
          <a:endParaRPr lang="ru-RU"/>
        </a:p>
      </dgm:t>
    </dgm:pt>
    <dgm:pt modelId="{7DB5BBB0-5DEF-4701-A153-2FC15BE5C048}">
      <dgm:prSet phldrT="[Текст]" custT="1"/>
      <dgm:spPr/>
      <dgm:t>
        <a:bodyPr/>
        <a:lstStyle/>
        <a:p>
          <a:r>
            <a:rPr lang="ky-KG" sz="2800" dirty="0"/>
            <a:t>Жаныбар</a:t>
          </a:r>
          <a:endParaRPr lang="ru-RU" sz="2800" dirty="0"/>
        </a:p>
      </dgm:t>
    </dgm:pt>
    <dgm:pt modelId="{75809A2E-89D0-41AC-84FD-8C877AA7306C}" type="parTrans" cxnId="{72432F6E-78CA-4A33-AC81-42AB2F33AB71}">
      <dgm:prSet/>
      <dgm:spPr/>
      <dgm:t>
        <a:bodyPr/>
        <a:lstStyle/>
        <a:p>
          <a:endParaRPr lang="ru-RU"/>
        </a:p>
      </dgm:t>
    </dgm:pt>
    <dgm:pt modelId="{C1FDDD9C-19BD-48E0-A498-A970F26DED43}" type="sibTrans" cxnId="{72432F6E-78CA-4A33-AC81-42AB2F33AB71}">
      <dgm:prSet/>
      <dgm:spPr/>
      <dgm:t>
        <a:bodyPr/>
        <a:lstStyle/>
        <a:p>
          <a:endParaRPr lang="ru-RU"/>
        </a:p>
      </dgm:t>
    </dgm:pt>
    <dgm:pt modelId="{39C2DD5E-2EDD-4D01-8D5A-68EED00653FA}" type="pres">
      <dgm:prSet presAssocID="{EAFAA0FE-CB83-43A8-8026-87835536C2F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9DDE3C-662D-45E5-8330-D755BE95FA3D}" type="pres">
      <dgm:prSet presAssocID="{C2129048-8839-4AD3-904B-A232112AE1DD}" presName="node" presStyleLbl="node1" presStyleIdx="0" presStyleCnt="5" custScaleX="128974" custRadScaleRad="96976" custRadScaleInc="-10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C690BC-5B4C-4828-9D66-935D188B0C78}" type="pres">
      <dgm:prSet presAssocID="{C5404A4A-E92C-4BF4-BB69-F8B9BFCC60D3}" presName="sibTrans" presStyleLbl="sibTrans2D1" presStyleIdx="0" presStyleCnt="5" custScaleX="171726" custLinFactNeighborX="22094" custLinFactNeighborY="-43876"/>
      <dgm:spPr/>
      <dgm:t>
        <a:bodyPr/>
        <a:lstStyle/>
        <a:p>
          <a:endParaRPr lang="ru-RU"/>
        </a:p>
      </dgm:t>
    </dgm:pt>
    <dgm:pt modelId="{6A56498F-3BF8-471A-83F4-8026AF0427FB}" type="pres">
      <dgm:prSet presAssocID="{C5404A4A-E92C-4BF4-BB69-F8B9BFCC60D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B0C1F767-25C4-47BF-AC62-37DBFD397462}" type="pres">
      <dgm:prSet presAssocID="{6A9A8933-DFA6-413D-860B-FA8477334AB2}" presName="node" presStyleLbl="node1" presStyleIdx="1" presStyleCnt="5" custScaleX="163895" custRadScaleRad="174176" custRadScaleInc="13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7FD954-E6DA-46E9-B7E7-E793D406C878}" type="pres">
      <dgm:prSet presAssocID="{29338B87-889E-4705-9CA2-4B311F64D096}" presName="sibTrans" presStyleLbl="sibTrans2D1" presStyleIdx="1" presStyleCnt="5" custScaleX="234497" custScaleY="144685" custLinFactX="51957" custLinFactNeighborX="100000" custLinFactNeighborY="53842"/>
      <dgm:spPr/>
      <dgm:t>
        <a:bodyPr/>
        <a:lstStyle/>
        <a:p>
          <a:endParaRPr lang="ru-RU"/>
        </a:p>
      </dgm:t>
    </dgm:pt>
    <dgm:pt modelId="{97DCD2A4-EB97-4D7E-B84B-BBA2A0D32E5C}" type="pres">
      <dgm:prSet presAssocID="{29338B87-889E-4705-9CA2-4B311F64D096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AD57E20E-A087-44B9-A01E-57160C35E90A}" type="pres">
      <dgm:prSet presAssocID="{674116A3-4C88-432B-B9A2-ECD38BDB54CF}" presName="node" presStyleLbl="node1" presStyleIdx="2" presStyleCnt="5" custScaleX="156049" custScaleY="116805" custRadScaleRad="119528" custRadScaleInc="-31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CCAD0F-6AC6-4D63-AED3-259B1F3477AC}" type="pres">
      <dgm:prSet presAssocID="{75B8414D-18C4-4F33-B186-8E0D30D395B3}" presName="sibTrans" presStyleLbl="sibTrans2D1" presStyleIdx="2" presStyleCnt="5" custScaleX="165534"/>
      <dgm:spPr/>
      <dgm:t>
        <a:bodyPr/>
        <a:lstStyle/>
        <a:p>
          <a:endParaRPr lang="ru-RU"/>
        </a:p>
      </dgm:t>
    </dgm:pt>
    <dgm:pt modelId="{E2431B18-FDF6-48F0-948C-5545AEC021FA}" type="pres">
      <dgm:prSet presAssocID="{75B8414D-18C4-4F33-B186-8E0D30D395B3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B38E3D66-E3AD-4235-BAC1-DCAC610356FB}" type="pres">
      <dgm:prSet presAssocID="{888C486B-033D-4AFD-92D6-C73BDD6AC232}" presName="node" presStyleLbl="node1" presStyleIdx="3" presStyleCnt="5" custScaleX="126291" custRadScaleRad="130566" custRadScaleInc="38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5EF03F-6843-4C8E-8B7E-13AA1B698615}" type="pres">
      <dgm:prSet presAssocID="{016A4193-607C-4F23-B30D-673981FB50A8}" presName="sibTrans" presStyleLbl="sibTrans2D1" presStyleIdx="3" presStyleCnt="5" custScaleX="211788" custLinFactNeighborX="-95460" custLinFactNeighborY="42667"/>
      <dgm:spPr/>
      <dgm:t>
        <a:bodyPr/>
        <a:lstStyle/>
        <a:p>
          <a:endParaRPr lang="ru-RU"/>
        </a:p>
      </dgm:t>
    </dgm:pt>
    <dgm:pt modelId="{7A539BDF-678F-4EA5-B346-91F2E24301CB}" type="pres">
      <dgm:prSet presAssocID="{016A4193-607C-4F23-B30D-673981FB50A8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BBE618C1-DC35-48D1-A8A4-DFA6B62C99FB}" type="pres">
      <dgm:prSet presAssocID="{7DB5BBB0-5DEF-4701-A153-2FC15BE5C048}" presName="node" presStyleLbl="node1" presStyleIdx="4" presStyleCnt="5" custScaleX="158205" custRadScaleRad="178123" custRadScaleInc="-187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83E7F-680F-44A5-9D75-6418E3791482}" type="pres">
      <dgm:prSet presAssocID="{C1FDDD9C-19BD-48E0-A498-A970F26DED43}" presName="sibTrans" presStyleLbl="sibTrans2D1" presStyleIdx="4" presStyleCnt="5" custScaleX="187122" custLinFactNeighborX="-21855" custLinFactNeighborY="-58581"/>
      <dgm:spPr/>
      <dgm:t>
        <a:bodyPr/>
        <a:lstStyle/>
        <a:p>
          <a:endParaRPr lang="ru-RU"/>
        </a:p>
      </dgm:t>
    </dgm:pt>
    <dgm:pt modelId="{BD37311E-9E5F-4B25-8F09-4B2E22AD91D8}" type="pres">
      <dgm:prSet presAssocID="{C1FDDD9C-19BD-48E0-A498-A970F26DED43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C4A03B83-595D-48D3-AD9B-C46CE1878FDE}" type="presOf" srcId="{29338B87-889E-4705-9CA2-4B311F64D096}" destId="{8B7FD954-E6DA-46E9-B7E7-E793D406C878}" srcOrd="0" destOrd="0" presId="urn:microsoft.com/office/officeart/2005/8/layout/cycle2"/>
    <dgm:cxn modelId="{79A71529-D771-4649-97FE-3D5A618FA2E7}" type="presOf" srcId="{674116A3-4C88-432B-B9A2-ECD38BDB54CF}" destId="{AD57E20E-A087-44B9-A01E-57160C35E90A}" srcOrd="0" destOrd="0" presId="urn:microsoft.com/office/officeart/2005/8/layout/cycle2"/>
    <dgm:cxn modelId="{39FEAFFA-02E1-48F5-AE7A-B46696DC8C54}" type="presOf" srcId="{016A4193-607C-4F23-B30D-673981FB50A8}" destId="{7A539BDF-678F-4EA5-B346-91F2E24301CB}" srcOrd="1" destOrd="0" presId="urn:microsoft.com/office/officeart/2005/8/layout/cycle2"/>
    <dgm:cxn modelId="{82C525C0-F68B-4E6C-BB5B-E8CE6622257C}" type="presOf" srcId="{016A4193-607C-4F23-B30D-673981FB50A8}" destId="{105EF03F-6843-4C8E-8B7E-13AA1B698615}" srcOrd="0" destOrd="0" presId="urn:microsoft.com/office/officeart/2005/8/layout/cycle2"/>
    <dgm:cxn modelId="{BD3023BC-3013-4AC4-AC81-54B6D787F233}" srcId="{EAFAA0FE-CB83-43A8-8026-87835536C2FD}" destId="{674116A3-4C88-432B-B9A2-ECD38BDB54CF}" srcOrd="2" destOrd="0" parTransId="{1A7567A8-305C-4F30-BC91-2E9580C861A4}" sibTransId="{75B8414D-18C4-4F33-B186-8E0D30D395B3}"/>
    <dgm:cxn modelId="{D8CC0370-FFA4-4ED6-B9EB-BF10A1F6E549}" type="presOf" srcId="{C5404A4A-E92C-4BF4-BB69-F8B9BFCC60D3}" destId="{6A56498F-3BF8-471A-83F4-8026AF0427FB}" srcOrd="1" destOrd="0" presId="urn:microsoft.com/office/officeart/2005/8/layout/cycle2"/>
    <dgm:cxn modelId="{ED91A094-C36C-40F1-BA72-A9D0240FA308}" type="presOf" srcId="{7DB5BBB0-5DEF-4701-A153-2FC15BE5C048}" destId="{BBE618C1-DC35-48D1-A8A4-DFA6B62C99FB}" srcOrd="0" destOrd="0" presId="urn:microsoft.com/office/officeart/2005/8/layout/cycle2"/>
    <dgm:cxn modelId="{DA44F872-ACE1-419E-85E3-9066954DFA15}" type="presOf" srcId="{75B8414D-18C4-4F33-B186-8E0D30D395B3}" destId="{E2431B18-FDF6-48F0-948C-5545AEC021FA}" srcOrd="1" destOrd="0" presId="urn:microsoft.com/office/officeart/2005/8/layout/cycle2"/>
    <dgm:cxn modelId="{72432F6E-78CA-4A33-AC81-42AB2F33AB71}" srcId="{EAFAA0FE-CB83-43A8-8026-87835536C2FD}" destId="{7DB5BBB0-5DEF-4701-A153-2FC15BE5C048}" srcOrd="4" destOrd="0" parTransId="{75809A2E-89D0-41AC-84FD-8C877AA7306C}" sibTransId="{C1FDDD9C-19BD-48E0-A498-A970F26DED43}"/>
    <dgm:cxn modelId="{C5411FDA-BC40-458A-97DF-4F538CEC2087}" srcId="{EAFAA0FE-CB83-43A8-8026-87835536C2FD}" destId="{888C486B-033D-4AFD-92D6-C73BDD6AC232}" srcOrd="3" destOrd="0" parTransId="{3AD4AFFD-8CE4-4656-AEEC-BB39F323CAA5}" sibTransId="{016A4193-607C-4F23-B30D-673981FB50A8}"/>
    <dgm:cxn modelId="{38C4293F-D99D-4D8D-BC0C-F053B043A1A3}" type="presOf" srcId="{6A9A8933-DFA6-413D-860B-FA8477334AB2}" destId="{B0C1F767-25C4-47BF-AC62-37DBFD397462}" srcOrd="0" destOrd="0" presId="urn:microsoft.com/office/officeart/2005/8/layout/cycle2"/>
    <dgm:cxn modelId="{18C8DD22-62FB-410B-A557-D3F51260B89F}" type="presOf" srcId="{C5404A4A-E92C-4BF4-BB69-F8B9BFCC60D3}" destId="{35C690BC-5B4C-4828-9D66-935D188B0C78}" srcOrd="0" destOrd="0" presId="urn:microsoft.com/office/officeart/2005/8/layout/cycle2"/>
    <dgm:cxn modelId="{9D21CE5B-7968-477F-BA57-85F963B1930B}" type="presOf" srcId="{EAFAA0FE-CB83-43A8-8026-87835536C2FD}" destId="{39C2DD5E-2EDD-4D01-8D5A-68EED00653FA}" srcOrd="0" destOrd="0" presId="urn:microsoft.com/office/officeart/2005/8/layout/cycle2"/>
    <dgm:cxn modelId="{4EC1F0E7-9959-4DE3-B049-692344112A6B}" type="presOf" srcId="{C1FDDD9C-19BD-48E0-A498-A970F26DED43}" destId="{BD37311E-9E5F-4B25-8F09-4B2E22AD91D8}" srcOrd="1" destOrd="0" presId="urn:microsoft.com/office/officeart/2005/8/layout/cycle2"/>
    <dgm:cxn modelId="{49C1A036-34EE-4B95-9DC1-C4610411FF20}" type="presOf" srcId="{75B8414D-18C4-4F33-B186-8E0D30D395B3}" destId="{09CCAD0F-6AC6-4D63-AED3-259B1F3477AC}" srcOrd="0" destOrd="0" presId="urn:microsoft.com/office/officeart/2005/8/layout/cycle2"/>
    <dgm:cxn modelId="{D315E031-E385-46D5-926F-EAA9DF3F6FAD}" type="presOf" srcId="{C1FDDD9C-19BD-48E0-A498-A970F26DED43}" destId="{C7283E7F-680F-44A5-9D75-6418E3791482}" srcOrd="0" destOrd="0" presId="urn:microsoft.com/office/officeart/2005/8/layout/cycle2"/>
    <dgm:cxn modelId="{5478F0BA-C1E3-4583-B8F1-449E47CB1BED}" type="presOf" srcId="{888C486B-033D-4AFD-92D6-C73BDD6AC232}" destId="{B38E3D66-E3AD-4235-BAC1-DCAC610356FB}" srcOrd="0" destOrd="0" presId="urn:microsoft.com/office/officeart/2005/8/layout/cycle2"/>
    <dgm:cxn modelId="{96C59FD1-B620-4665-9572-560EB809A4B5}" srcId="{EAFAA0FE-CB83-43A8-8026-87835536C2FD}" destId="{C2129048-8839-4AD3-904B-A232112AE1DD}" srcOrd="0" destOrd="0" parTransId="{8DF08F84-FF1E-4395-B615-5C6D07F8270C}" sibTransId="{C5404A4A-E92C-4BF4-BB69-F8B9BFCC60D3}"/>
    <dgm:cxn modelId="{6845B733-91B3-4EB0-AA10-421ED67C6B32}" srcId="{EAFAA0FE-CB83-43A8-8026-87835536C2FD}" destId="{6A9A8933-DFA6-413D-860B-FA8477334AB2}" srcOrd="1" destOrd="0" parTransId="{9D51934F-FBBA-4E0F-808E-3A59E3DB2879}" sibTransId="{29338B87-889E-4705-9CA2-4B311F64D096}"/>
    <dgm:cxn modelId="{62090389-93D1-4403-B9E3-91BD5D2685CB}" type="presOf" srcId="{29338B87-889E-4705-9CA2-4B311F64D096}" destId="{97DCD2A4-EB97-4D7E-B84B-BBA2A0D32E5C}" srcOrd="1" destOrd="0" presId="urn:microsoft.com/office/officeart/2005/8/layout/cycle2"/>
    <dgm:cxn modelId="{4D4EE453-5824-4853-A118-F074EA3ED28F}" type="presOf" srcId="{C2129048-8839-4AD3-904B-A232112AE1DD}" destId="{BF9DDE3C-662D-45E5-8330-D755BE95FA3D}" srcOrd="0" destOrd="0" presId="urn:microsoft.com/office/officeart/2005/8/layout/cycle2"/>
    <dgm:cxn modelId="{02BD3B96-E5D9-446D-A9EB-BF8E173A366F}" type="presParOf" srcId="{39C2DD5E-2EDD-4D01-8D5A-68EED00653FA}" destId="{BF9DDE3C-662D-45E5-8330-D755BE95FA3D}" srcOrd="0" destOrd="0" presId="urn:microsoft.com/office/officeart/2005/8/layout/cycle2"/>
    <dgm:cxn modelId="{926FE666-54B5-40F3-87A8-29CD5B10A1B0}" type="presParOf" srcId="{39C2DD5E-2EDD-4D01-8D5A-68EED00653FA}" destId="{35C690BC-5B4C-4828-9D66-935D188B0C78}" srcOrd="1" destOrd="0" presId="urn:microsoft.com/office/officeart/2005/8/layout/cycle2"/>
    <dgm:cxn modelId="{B47B9849-AA94-44C5-803F-4E9B8D10FA7F}" type="presParOf" srcId="{35C690BC-5B4C-4828-9D66-935D188B0C78}" destId="{6A56498F-3BF8-471A-83F4-8026AF0427FB}" srcOrd="0" destOrd="0" presId="urn:microsoft.com/office/officeart/2005/8/layout/cycle2"/>
    <dgm:cxn modelId="{978C373D-92ED-429C-8671-4262F135F68F}" type="presParOf" srcId="{39C2DD5E-2EDD-4D01-8D5A-68EED00653FA}" destId="{B0C1F767-25C4-47BF-AC62-37DBFD397462}" srcOrd="2" destOrd="0" presId="urn:microsoft.com/office/officeart/2005/8/layout/cycle2"/>
    <dgm:cxn modelId="{591A4D45-82EB-4928-99E9-C02616864F13}" type="presParOf" srcId="{39C2DD5E-2EDD-4D01-8D5A-68EED00653FA}" destId="{8B7FD954-E6DA-46E9-B7E7-E793D406C878}" srcOrd="3" destOrd="0" presId="urn:microsoft.com/office/officeart/2005/8/layout/cycle2"/>
    <dgm:cxn modelId="{61E82F91-0906-42C8-9473-BB53FC04E3CF}" type="presParOf" srcId="{8B7FD954-E6DA-46E9-B7E7-E793D406C878}" destId="{97DCD2A4-EB97-4D7E-B84B-BBA2A0D32E5C}" srcOrd="0" destOrd="0" presId="urn:microsoft.com/office/officeart/2005/8/layout/cycle2"/>
    <dgm:cxn modelId="{2DCCD5A0-3E2B-44A3-93C8-22314915C03B}" type="presParOf" srcId="{39C2DD5E-2EDD-4D01-8D5A-68EED00653FA}" destId="{AD57E20E-A087-44B9-A01E-57160C35E90A}" srcOrd="4" destOrd="0" presId="urn:microsoft.com/office/officeart/2005/8/layout/cycle2"/>
    <dgm:cxn modelId="{577EC60B-36F0-4283-A3F8-95B0F6CCBA9C}" type="presParOf" srcId="{39C2DD5E-2EDD-4D01-8D5A-68EED00653FA}" destId="{09CCAD0F-6AC6-4D63-AED3-259B1F3477AC}" srcOrd="5" destOrd="0" presId="urn:microsoft.com/office/officeart/2005/8/layout/cycle2"/>
    <dgm:cxn modelId="{7B976801-50FC-4488-A040-208536E1CF9F}" type="presParOf" srcId="{09CCAD0F-6AC6-4D63-AED3-259B1F3477AC}" destId="{E2431B18-FDF6-48F0-948C-5545AEC021FA}" srcOrd="0" destOrd="0" presId="urn:microsoft.com/office/officeart/2005/8/layout/cycle2"/>
    <dgm:cxn modelId="{B7F693F6-0022-4724-A0BC-1ED96950BBBA}" type="presParOf" srcId="{39C2DD5E-2EDD-4D01-8D5A-68EED00653FA}" destId="{B38E3D66-E3AD-4235-BAC1-DCAC610356FB}" srcOrd="6" destOrd="0" presId="urn:microsoft.com/office/officeart/2005/8/layout/cycle2"/>
    <dgm:cxn modelId="{76F51C7D-70C3-4126-B735-C8B994D932C2}" type="presParOf" srcId="{39C2DD5E-2EDD-4D01-8D5A-68EED00653FA}" destId="{105EF03F-6843-4C8E-8B7E-13AA1B698615}" srcOrd="7" destOrd="0" presId="urn:microsoft.com/office/officeart/2005/8/layout/cycle2"/>
    <dgm:cxn modelId="{F394577F-1291-4B46-A5EF-7BC56A9DEE89}" type="presParOf" srcId="{105EF03F-6843-4C8E-8B7E-13AA1B698615}" destId="{7A539BDF-678F-4EA5-B346-91F2E24301CB}" srcOrd="0" destOrd="0" presId="urn:microsoft.com/office/officeart/2005/8/layout/cycle2"/>
    <dgm:cxn modelId="{6DB550B9-E418-40B7-A25D-9093C0E4FA59}" type="presParOf" srcId="{39C2DD5E-2EDD-4D01-8D5A-68EED00653FA}" destId="{BBE618C1-DC35-48D1-A8A4-DFA6B62C99FB}" srcOrd="8" destOrd="0" presId="urn:microsoft.com/office/officeart/2005/8/layout/cycle2"/>
    <dgm:cxn modelId="{D5F2AA57-F34B-4A56-B663-92ABB37565D8}" type="presParOf" srcId="{39C2DD5E-2EDD-4D01-8D5A-68EED00653FA}" destId="{C7283E7F-680F-44A5-9D75-6418E3791482}" srcOrd="9" destOrd="0" presId="urn:microsoft.com/office/officeart/2005/8/layout/cycle2"/>
    <dgm:cxn modelId="{6262C398-F8C1-4D23-AA38-1FA302500914}" type="presParOf" srcId="{C7283E7F-680F-44A5-9D75-6418E3791482}" destId="{BD37311E-9E5F-4B25-8F09-4B2E22AD91D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9F9B1-24F3-489C-A627-2E0E181B8024}">
      <dsp:nvSpPr>
        <dsp:cNvPr id="0" name=""/>
        <dsp:cNvSpPr/>
      </dsp:nvSpPr>
      <dsp:spPr>
        <a:xfrm rot="5400000">
          <a:off x="6701507" y="-2714342"/>
          <a:ext cx="1121829" cy="68352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err="1">
              <a:solidFill>
                <a:schemeClr val="tx1"/>
              </a:solidFill>
            </a:rPr>
            <a:t>Окуучулар</a:t>
          </a:r>
          <a:r>
            <a:rPr lang="ru-RU" sz="1900" b="1" kern="1200" dirty="0">
              <a:solidFill>
                <a:schemeClr val="tx1"/>
              </a:solidFill>
            </a:rPr>
            <a:t> </a:t>
          </a:r>
          <a:r>
            <a:rPr lang="ru-RU" sz="1900" b="1" kern="1200" dirty="0" err="1">
              <a:solidFill>
                <a:schemeClr val="tx1"/>
              </a:solidFill>
            </a:rPr>
            <a:t>бул</a:t>
          </a:r>
          <a:r>
            <a:rPr lang="ru-RU" sz="1900" b="1" kern="1200" dirty="0">
              <a:solidFill>
                <a:schemeClr val="tx1"/>
              </a:solidFill>
            </a:rPr>
            <a:t> </a:t>
          </a:r>
          <a:r>
            <a:rPr lang="ru-RU" sz="1900" b="1" kern="1200" dirty="0" err="1">
              <a:solidFill>
                <a:schemeClr val="tx1"/>
              </a:solidFill>
            </a:rPr>
            <a:t>темадан</a:t>
          </a:r>
          <a:r>
            <a:rPr lang="ru-RU" sz="1900" b="1" kern="1200" dirty="0">
              <a:solidFill>
                <a:schemeClr val="tx1"/>
              </a:solidFill>
            </a:rPr>
            <a:t> </a:t>
          </a:r>
          <a:r>
            <a:rPr lang="ru-RU" sz="1900" b="1" kern="1200" dirty="0" err="1">
              <a:solidFill>
                <a:schemeClr val="tx1"/>
              </a:solidFill>
            </a:rPr>
            <a:t>адамдын</a:t>
          </a:r>
          <a:r>
            <a:rPr lang="ru-RU" sz="1900" b="1" kern="1200" dirty="0">
              <a:solidFill>
                <a:schemeClr val="tx1"/>
              </a:solidFill>
            </a:rPr>
            <a:t> </a:t>
          </a:r>
          <a:r>
            <a:rPr lang="ru-RU" sz="1900" b="1" kern="1200" dirty="0" err="1">
              <a:solidFill>
                <a:schemeClr val="tx1"/>
              </a:solidFill>
            </a:rPr>
            <a:t>жа</a:t>
          </a:r>
          <a:r>
            <a:rPr lang="ru-RU" sz="1900" b="1" kern="1200" dirty="0">
              <a:solidFill>
                <a:schemeClr val="tx1"/>
              </a:solidFill>
            </a:rPr>
            <a:t>-</a:t>
          </a:r>
          <a:br>
            <a:rPr lang="ru-RU" sz="1900" b="1" kern="1200" dirty="0">
              <a:solidFill>
                <a:schemeClr val="tx1"/>
              </a:solidFill>
            </a:rPr>
          </a:br>
          <a:r>
            <a:rPr lang="ru-RU" sz="1900" b="1" kern="1200" dirty="0" err="1">
              <a:solidFill>
                <a:schemeClr val="tx1"/>
              </a:solidFill>
            </a:rPr>
            <a:t>шоо</a:t>
          </a:r>
          <a:r>
            <a:rPr lang="ru-RU" sz="1900" b="1" kern="1200" dirty="0">
              <a:solidFill>
                <a:schemeClr val="tx1"/>
              </a:solidFill>
            </a:rPr>
            <a:t> </a:t>
          </a:r>
          <a:r>
            <a:rPr lang="ru-RU" sz="1900" b="1" kern="1200" dirty="0" err="1">
              <a:solidFill>
                <a:schemeClr val="tx1"/>
              </a:solidFill>
            </a:rPr>
            <a:t>чөйрөсү</a:t>
          </a:r>
          <a:r>
            <a:rPr lang="ru-RU" sz="1900" b="1" kern="1200" dirty="0">
              <a:solidFill>
                <a:schemeClr val="tx1"/>
              </a:solidFill>
            </a:rPr>
            <a:t>, </a:t>
          </a:r>
          <a:r>
            <a:rPr lang="ru-RU" sz="1900" b="1" kern="1200" dirty="0" err="1">
              <a:solidFill>
                <a:schemeClr val="tx1"/>
              </a:solidFill>
            </a:rPr>
            <a:t>табийгый</a:t>
          </a:r>
          <a:r>
            <a:rPr lang="ru-RU" sz="1900" b="1" kern="1200" dirty="0">
              <a:solidFill>
                <a:schemeClr val="tx1"/>
              </a:solidFill>
            </a:rPr>
            <a:t> </a:t>
          </a:r>
          <a:r>
            <a:rPr lang="ru-RU" sz="1900" b="1" kern="1200" dirty="0" err="1">
              <a:solidFill>
                <a:schemeClr val="tx1"/>
              </a:solidFill>
            </a:rPr>
            <a:t>чөйрөсү</a:t>
          </a:r>
          <a:r>
            <a:rPr lang="ru-RU" sz="1900" b="1" kern="1200" dirty="0">
              <a:solidFill>
                <a:schemeClr val="tx1"/>
              </a:solidFill>
            </a:rPr>
            <a:t>, </a:t>
          </a:r>
          <a:r>
            <a:rPr lang="ru-RU" sz="1900" b="1" kern="1200" dirty="0" err="1">
              <a:solidFill>
                <a:schemeClr val="tx1"/>
              </a:solidFill>
            </a:rPr>
            <a:t>адам</a:t>
          </a:r>
          <a:r>
            <a:rPr lang="ru-RU" sz="1900" b="1" kern="1200" dirty="0">
              <a:solidFill>
                <a:schemeClr val="tx1"/>
              </a:solidFill>
            </a:rPr>
            <a:t> </a:t>
          </a:r>
          <a:r>
            <a:rPr lang="ru-RU" sz="1900" b="1" kern="1200" dirty="0" err="1">
              <a:solidFill>
                <a:schemeClr val="tx1"/>
              </a:solidFill>
            </a:rPr>
            <a:t>менен</a:t>
          </a:r>
          <a:r>
            <a:rPr lang="ru-RU" sz="1900" b="1" kern="1200" dirty="0">
              <a:solidFill>
                <a:schemeClr val="tx1"/>
              </a:solidFill>
            </a:rPr>
            <a:t> </a:t>
          </a:r>
          <a:r>
            <a:rPr lang="ru-RU" sz="1900" b="1" kern="1200" dirty="0" err="1">
              <a:solidFill>
                <a:schemeClr val="tx1"/>
              </a:solidFill>
            </a:rPr>
            <a:t>табияттын</a:t>
          </a:r>
          <a:r>
            <a:rPr lang="ru-RU" sz="1900" b="1" kern="1200" dirty="0">
              <a:solidFill>
                <a:schemeClr val="tx1"/>
              </a:solidFill>
            </a:rPr>
            <a:t> </a:t>
          </a:r>
          <a:r>
            <a:rPr lang="ru-RU" sz="1900" b="1" kern="1200" dirty="0" err="1">
              <a:solidFill>
                <a:schemeClr val="tx1"/>
              </a:solidFill>
            </a:rPr>
            <a:t>өз</a:t>
          </a:r>
          <a:r>
            <a:rPr lang="ru-RU" sz="1900" b="1" kern="1200" dirty="0">
              <a:solidFill>
                <a:schemeClr val="tx1"/>
              </a:solidFill>
            </a:rPr>
            <a:t/>
          </a:r>
          <a:br>
            <a:rPr lang="ru-RU" sz="1900" b="1" kern="1200" dirty="0">
              <a:solidFill>
                <a:schemeClr val="tx1"/>
              </a:solidFill>
            </a:rPr>
          </a:br>
          <a:r>
            <a:rPr lang="ru-RU" sz="1900" b="1" kern="1200" dirty="0">
              <a:solidFill>
                <a:schemeClr val="tx1"/>
              </a:solidFill>
            </a:rPr>
            <a:t>ара </a:t>
          </a:r>
          <a:r>
            <a:rPr lang="ru-RU" sz="1900" b="1" kern="1200" dirty="0" err="1">
              <a:solidFill>
                <a:schemeClr val="tx1"/>
              </a:solidFill>
            </a:rPr>
            <a:t>байланышы</a:t>
          </a:r>
          <a:r>
            <a:rPr lang="ru-RU" sz="1900" b="1" kern="1200" dirty="0">
              <a:solidFill>
                <a:schemeClr val="tx1"/>
              </a:solidFill>
            </a:rPr>
            <a:t> </a:t>
          </a:r>
          <a:r>
            <a:rPr lang="ru-RU" sz="1900" b="1" kern="1200" dirty="0" err="1">
              <a:solidFill>
                <a:schemeClr val="tx1"/>
              </a:solidFill>
            </a:rPr>
            <a:t>жөнүндө</a:t>
          </a:r>
          <a:r>
            <a:rPr lang="ru-RU" sz="1900" b="1" kern="1200" dirty="0">
              <a:solidFill>
                <a:schemeClr val="tx1"/>
              </a:solidFill>
            </a:rPr>
            <a:t> </a:t>
          </a:r>
          <a:r>
            <a:rPr lang="ru-RU" sz="1900" b="1" kern="1200" dirty="0" err="1">
              <a:solidFill>
                <a:schemeClr val="tx1"/>
              </a:solidFill>
            </a:rPr>
            <a:t>түшүнүк</a:t>
          </a:r>
          <a:r>
            <a:rPr lang="ru-RU" sz="1900" b="1" kern="1200" dirty="0">
              <a:solidFill>
                <a:schemeClr val="tx1"/>
              </a:solidFill>
            </a:rPr>
            <a:t> </a:t>
          </a:r>
          <a:r>
            <a:rPr lang="ru-RU" sz="1900" b="1" kern="1200" dirty="0" err="1">
              <a:solidFill>
                <a:schemeClr val="tx1"/>
              </a:solidFill>
            </a:rPr>
            <a:t>аласыңар</a:t>
          </a:r>
          <a:r>
            <a:rPr lang="ru-RU" sz="1800" b="1" kern="1200" dirty="0">
              <a:solidFill>
                <a:schemeClr val="tx1"/>
              </a:solidFill>
            </a:rPr>
            <a:t>.</a:t>
          </a:r>
          <a:br>
            <a:rPr lang="ru-RU" sz="1800" b="1" kern="1200" dirty="0">
              <a:solidFill>
                <a:schemeClr val="tx1"/>
              </a:solidFill>
            </a:rPr>
          </a:br>
          <a:endParaRPr lang="ru-RU" sz="1800" b="1" kern="1200" dirty="0">
            <a:solidFill>
              <a:schemeClr val="tx1"/>
            </a:solidFill>
          </a:endParaRPr>
        </a:p>
      </dsp:txBody>
      <dsp:txXfrm rot="-5400000">
        <a:off x="3844812" y="197116"/>
        <a:ext cx="6780457" cy="1012303"/>
      </dsp:txXfrm>
    </dsp:sp>
    <dsp:sp modelId="{EA729D64-5F8A-4546-AE8F-6B0D7A9BF03B}">
      <dsp:nvSpPr>
        <dsp:cNvPr id="0" name=""/>
        <dsp:cNvSpPr/>
      </dsp:nvSpPr>
      <dsp:spPr>
        <a:xfrm>
          <a:off x="28844" y="9626"/>
          <a:ext cx="3844811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800" b="1" kern="1200" dirty="0">
              <a:solidFill>
                <a:srgbClr val="FF0000"/>
              </a:solidFill>
            </a:rPr>
            <a:t>Билим берүүчүлүк </a:t>
          </a:r>
          <a:endParaRPr lang="ru-RU" sz="2800" b="1" kern="1200" dirty="0">
            <a:solidFill>
              <a:srgbClr val="FF0000"/>
            </a:solidFill>
          </a:endParaRPr>
        </a:p>
      </dsp:txBody>
      <dsp:txXfrm>
        <a:off x="97298" y="78080"/>
        <a:ext cx="3707903" cy="1265378"/>
      </dsp:txXfrm>
    </dsp:sp>
    <dsp:sp modelId="{1D3835A3-BA0E-4D3E-83A4-C6CFFA7D58ED}">
      <dsp:nvSpPr>
        <dsp:cNvPr id="0" name=""/>
        <dsp:cNvSpPr/>
      </dsp:nvSpPr>
      <dsp:spPr>
        <a:xfrm rot="5400000">
          <a:off x="6701507" y="-1241941"/>
          <a:ext cx="1121829" cy="68352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y-KG" sz="1900" b="1" kern="1200" dirty="0"/>
            <a:t>Билимиңер, ой пикириңер өнүнөт</a:t>
          </a:r>
          <a:endParaRPr lang="ru-RU" sz="1900" b="1" kern="1200" dirty="0"/>
        </a:p>
      </dsp:txBody>
      <dsp:txXfrm rot="-5400000">
        <a:off x="3844812" y="1669517"/>
        <a:ext cx="6780457" cy="1012303"/>
      </dsp:txXfrm>
    </dsp:sp>
    <dsp:sp modelId="{280D40B1-7548-4FFA-8D74-DC45E8352DB2}">
      <dsp:nvSpPr>
        <dsp:cNvPr id="0" name=""/>
        <dsp:cNvSpPr/>
      </dsp:nvSpPr>
      <dsp:spPr>
        <a:xfrm>
          <a:off x="0" y="1474525"/>
          <a:ext cx="3844811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800" b="1" kern="1200" dirty="0">
              <a:solidFill>
                <a:srgbClr val="FF0000"/>
              </a:solidFill>
            </a:rPr>
            <a:t>Өнүктүрүүчүлүк</a:t>
          </a:r>
          <a:endParaRPr lang="ru-RU" sz="2800" b="1" kern="1200" dirty="0">
            <a:solidFill>
              <a:srgbClr val="FF0000"/>
            </a:solidFill>
          </a:endParaRPr>
        </a:p>
      </dsp:txBody>
      <dsp:txXfrm>
        <a:off x="68454" y="1542979"/>
        <a:ext cx="3707903" cy="1265378"/>
      </dsp:txXfrm>
    </dsp:sp>
    <dsp:sp modelId="{D2619D9C-457E-44EA-89FB-CEA8AFACD15F}">
      <dsp:nvSpPr>
        <dsp:cNvPr id="0" name=""/>
        <dsp:cNvSpPr/>
      </dsp:nvSpPr>
      <dsp:spPr>
        <a:xfrm rot="5400000">
          <a:off x="6701507" y="230459"/>
          <a:ext cx="1121829" cy="68352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Окуучулар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жаратылыш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байлыктарын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кор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-</a:t>
          </a:r>
          <a:b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гоо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аларды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туура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пайдалануу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тууралуу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талкуу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жүргүзүү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/>
          </a:r>
          <a:b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менен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экологиялык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тарбия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700" b="1" kern="1200" dirty="0" err="1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аласыңар</a:t>
          </a:r>
          <a:r>
            <a:rPr lang="ru-RU" sz="1700" b="1" kern="1200" dirty="0">
              <a:solidFill>
                <a:srgbClr val="231F20"/>
              </a:solidFill>
              <a:effectLst/>
              <a:latin typeface="0JanSchoolNormal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ru-RU" sz="1700" b="1" kern="1200" dirty="0"/>
        </a:p>
      </dsp:txBody>
      <dsp:txXfrm rot="-5400000">
        <a:off x="3844812" y="3141918"/>
        <a:ext cx="6780457" cy="1012303"/>
      </dsp:txXfrm>
    </dsp:sp>
    <dsp:sp modelId="{50BB8602-A7C9-4AD5-8783-DDCFABB3F8D1}">
      <dsp:nvSpPr>
        <dsp:cNvPr id="0" name=""/>
        <dsp:cNvSpPr/>
      </dsp:nvSpPr>
      <dsp:spPr>
        <a:xfrm>
          <a:off x="28844" y="2946926"/>
          <a:ext cx="3844811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800" b="1" kern="1200" dirty="0">
              <a:solidFill>
                <a:srgbClr val="FF0000"/>
              </a:solidFill>
            </a:rPr>
            <a:t>Тарбия берүүчүлүк</a:t>
          </a:r>
          <a:endParaRPr lang="ru-RU" sz="2800" b="1" kern="1200" dirty="0">
            <a:solidFill>
              <a:srgbClr val="FF0000"/>
            </a:solidFill>
          </a:endParaRPr>
        </a:p>
      </dsp:txBody>
      <dsp:txXfrm>
        <a:off x="97298" y="3015380"/>
        <a:ext cx="3707903" cy="1265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DDE3C-662D-45E5-8330-D755BE95FA3D}">
      <dsp:nvSpPr>
        <dsp:cNvPr id="0" name=""/>
        <dsp:cNvSpPr/>
      </dsp:nvSpPr>
      <dsp:spPr>
        <a:xfrm>
          <a:off x="4206568" y="0"/>
          <a:ext cx="1831055" cy="14197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4000" kern="1200" dirty="0"/>
            <a:t>Адам </a:t>
          </a:r>
          <a:endParaRPr lang="ru-RU" sz="4000" kern="1200" dirty="0"/>
        </a:p>
      </dsp:txBody>
      <dsp:txXfrm>
        <a:off x="4474720" y="207911"/>
        <a:ext cx="1294751" cy="1003886"/>
      </dsp:txXfrm>
    </dsp:sp>
    <dsp:sp modelId="{35C690BC-5B4C-4828-9D66-935D188B0C78}">
      <dsp:nvSpPr>
        <dsp:cNvPr id="0" name=""/>
        <dsp:cNvSpPr/>
      </dsp:nvSpPr>
      <dsp:spPr>
        <a:xfrm rot="1072275">
          <a:off x="6138081" y="738060"/>
          <a:ext cx="1256316" cy="4791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6141549" y="811834"/>
        <a:ext cx="1112571" cy="287491"/>
      </dsp:txXfrm>
    </dsp:sp>
    <dsp:sp modelId="{B0C1F767-25C4-47BF-AC62-37DBFD397462}">
      <dsp:nvSpPr>
        <dsp:cNvPr id="0" name=""/>
        <dsp:cNvSpPr/>
      </dsp:nvSpPr>
      <dsp:spPr>
        <a:xfrm>
          <a:off x="7146382" y="1027832"/>
          <a:ext cx="2326831" cy="14197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3200" kern="1200" dirty="0"/>
            <a:t>Өсүмдүк </a:t>
          </a:r>
          <a:endParaRPr lang="ru-RU" sz="3200" kern="1200" dirty="0"/>
        </a:p>
      </dsp:txBody>
      <dsp:txXfrm>
        <a:off x="7487139" y="1235743"/>
        <a:ext cx="1645317" cy="1003886"/>
      </dsp:txXfrm>
    </dsp:sp>
    <dsp:sp modelId="{8B7FD954-E6DA-46E9-B7E7-E793D406C878}">
      <dsp:nvSpPr>
        <dsp:cNvPr id="0" name=""/>
        <dsp:cNvSpPr/>
      </dsp:nvSpPr>
      <dsp:spPr>
        <a:xfrm rot="7438686">
          <a:off x="7783787" y="2691355"/>
          <a:ext cx="1192192" cy="6932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 rot="10800000">
        <a:off x="7945893" y="2743774"/>
        <a:ext cx="984214" cy="415956"/>
      </dsp:txXfrm>
    </dsp:sp>
    <dsp:sp modelId="{AD57E20E-A087-44B9-A01E-57160C35E90A}">
      <dsp:nvSpPr>
        <dsp:cNvPr id="0" name=""/>
        <dsp:cNvSpPr/>
      </dsp:nvSpPr>
      <dsp:spPr>
        <a:xfrm>
          <a:off x="5724597" y="3100802"/>
          <a:ext cx="2215441" cy="16582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3200" kern="1200" dirty="0"/>
            <a:t>Топурак ж.б</a:t>
          </a:r>
          <a:endParaRPr lang="ru-RU" sz="3200" kern="1200" dirty="0"/>
        </a:p>
      </dsp:txBody>
      <dsp:txXfrm>
        <a:off x="6049041" y="3343653"/>
        <a:ext cx="1566553" cy="1172588"/>
      </dsp:txXfrm>
    </dsp:sp>
    <dsp:sp modelId="{09CCAD0F-6AC6-4D63-AED3-259B1F3477AC}">
      <dsp:nvSpPr>
        <dsp:cNvPr id="0" name=""/>
        <dsp:cNvSpPr/>
      </dsp:nvSpPr>
      <dsp:spPr>
        <a:xfrm rot="10740636">
          <a:off x="4431250" y="3721227"/>
          <a:ext cx="1228843" cy="4791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4574984" y="3815816"/>
        <a:ext cx="1085098" cy="287491"/>
      </dsp:txXfrm>
    </dsp:sp>
    <dsp:sp modelId="{B38E3D66-E3AD-4235-BAC1-DCAC610356FB}">
      <dsp:nvSpPr>
        <dsp:cNvPr id="0" name=""/>
        <dsp:cNvSpPr/>
      </dsp:nvSpPr>
      <dsp:spPr>
        <a:xfrm>
          <a:off x="2531687" y="3278882"/>
          <a:ext cx="1792964" cy="14197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4000" kern="1200" dirty="0"/>
            <a:t>Суу</a:t>
          </a:r>
          <a:endParaRPr lang="ru-RU" sz="4000" kern="1200" dirty="0"/>
        </a:p>
      </dsp:txBody>
      <dsp:txXfrm>
        <a:off x="2794260" y="3486793"/>
        <a:ext cx="1267818" cy="1003886"/>
      </dsp:txXfrm>
    </dsp:sp>
    <dsp:sp modelId="{105EF03F-6843-4C8E-8B7E-13AA1B698615}">
      <dsp:nvSpPr>
        <dsp:cNvPr id="0" name=""/>
        <dsp:cNvSpPr/>
      </dsp:nvSpPr>
      <dsp:spPr>
        <a:xfrm rot="14267337">
          <a:off x="1681530" y="2901616"/>
          <a:ext cx="1140052" cy="4791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1791713" y="3058257"/>
        <a:ext cx="996307" cy="287491"/>
      </dsp:txXfrm>
    </dsp:sp>
    <dsp:sp modelId="{BBE618C1-DC35-48D1-A8A4-DFA6B62C99FB}">
      <dsp:nvSpPr>
        <dsp:cNvPr id="0" name=""/>
        <dsp:cNvSpPr/>
      </dsp:nvSpPr>
      <dsp:spPr>
        <a:xfrm>
          <a:off x="948099" y="1124851"/>
          <a:ext cx="2246050" cy="14197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800" kern="1200" dirty="0"/>
            <a:t>Жаныбар</a:t>
          </a:r>
          <a:endParaRPr lang="ru-RU" sz="2800" kern="1200" dirty="0"/>
        </a:p>
      </dsp:txBody>
      <dsp:txXfrm>
        <a:off x="1277025" y="1332762"/>
        <a:ext cx="1588198" cy="1003886"/>
      </dsp:txXfrm>
    </dsp:sp>
    <dsp:sp modelId="{C7283E7F-680F-44A5-9D75-6418E3791482}">
      <dsp:nvSpPr>
        <dsp:cNvPr id="0" name=""/>
        <dsp:cNvSpPr/>
      </dsp:nvSpPr>
      <dsp:spPr>
        <a:xfrm rot="20385704">
          <a:off x="2831814" y="732539"/>
          <a:ext cx="1325580" cy="4791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2836251" y="853231"/>
        <a:ext cx="1181835" cy="287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87B8-CF28-4CBD-8768-41C3477977EA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1D25-BF2C-455E-9CAB-74036F8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132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87B8-CF28-4CBD-8768-41C3477977EA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1D25-BF2C-455E-9CAB-74036F8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34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87B8-CF28-4CBD-8768-41C3477977EA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1D25-BF2C-455E-9CAB-74036F8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9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87B8-CF28-4CBD-8768-41C3477977EA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1D25-BF2C-455E-9CAB-74036F8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49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87B8-CF28-4CBD-8768-41C3477977EA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1D25-BF2C-455E-9CAB-74036F8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31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87B8-CF28-4CBD-8768-41C3477977EA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1D25-BF2C-455E-9CAB-74036F8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12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87B8-CF28-4CBD-8768-41C3477977EA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1D25-BF2C-455E-9CAB-74036F8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57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87B8-CF28-4CBD-8768-41C3477977EA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1D25-BF2C-455E-9CAB-74036F8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87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87B8-CF28-4CBD-8768-41C3477977EA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1D25-BF2C-455E-9CAB-74036F8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08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87B8-CF28-4CBD-8768-41C3477977EA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1D25-BF2C-455E-9CAB-74036F8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2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87B8-CF28-4CBD-8768-41C3477977EA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1D25-BF2C-455E-9CAB-74036F8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76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E87B8-CF28-4CBD-8768-41C3477977EA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41D25-BF2C-455E-9CAB-74036F8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69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4.jp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image" Target="../media/image5.jpe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95474" y="1547883"/>
            <a:ext cx="5967864" cy="4906822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23512" y="1681245"/>
            <a:ext cx="5181600" cy="435133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ky-KG" sz="2400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lvl="0" indent="0" algn="ctr">
              <a:buNone/>
            </a:pPr>
            <a:endParaRPr lang="ky-KG" sz="24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lvl="0" indent="0" algn="ctr">
              <a:buNone/>
            </a:pPr>
            <a:endParaRPr lang="ky-KG" sz="2400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lvl="0" indent="0" algn="ctr">
              <a:buNone/>
            </a:pPr>
            <a:r>
              <a:rPr lang="ky-KG" sz="24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Адам  </a:t>
            </a:r>
            <a:r>
              <a:rPr lang="ky-KG" sz="2400" dirty="0">
                <a:solidFill>
                  <a:prstClr val="black"/>
                </a:solidFill>
                <a:latin typeface="Arial Black" panose="020B0A04020102020204" pitchFamily="34" charset="0"/>
              </a:rPr>
              <a:t>жана коом сабагы </a:t>
            </a:r>
          </a:p>
          <a:p>
            <a:pPr marL="0" lvl="0" indent="0" algn="ctr">
              <a:buNone/>
            </a:pPr>
            <a:endParaRPr lang="ky-KG" sz="24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lvl="0" indent="0" algn="ctr">
              <a:buNone/>
            </a:pPr>
            <a:r>
              <a:rPr lang="ky-KG" sz="24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Мугалим: Каныбекова Т.К</a:t>
            </a:r>
            <a:endParaRPr lang="ky-KG" sz="24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lvl="0" indent="0" algn="ctr">
              <a:buNone/>
            </a:pPr>
            <a:endParaRPr lang="ky-KG" sz="22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lvl="0" indent="0" algn="ctr">
              <a:buNone/>
            </a:pPr>
            <a:endParaRPr lang="ky-KG" sz="22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lvl="0" indent="0" algn="ctr">
              <a:buNone/>
            </a:pPr>
            <a:r>
              <a:rPr lang="ky-KG" sz="3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    </a:t>
            </a: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3"/>
    </mc:Choice>
    <mc:Fallback>
      <p:transition spd="slow" advTm="8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984" y="211122"/>
            <a:ext cx="10515600" cy="1107540"/>
          </a:xfrm>
        </p:spPr>
        <p:txBody>
          <a:bodyPr>
            <a:normAutofit fontScale="90000"/>
          </a:bodyPr>
          <a:lstStyle/>
          <a:p>
            <a:r>
              <a:rPr lang="ky-KG" b="1" dirty="0">
                <a:solidFill>
                  <a:srgbClr val="FF0000"/>
                </a:solidFill>
              </a:rPr>
              <a:t>Сабактын темасы:       </a:t>
            </a:r>
            <a:r>
              <a:rPr lang="ky-KG" b="1" dirty="0"/>
              <a:t>Адамдын жашоосунун   </a:t>
            </a:r>
            <a:br>
              <a:rPr lang="ky-KG" b="1" dirty="0"/>
            </a:br>
            <a:r>
              <a:rPr lang="ky-KG" b="1" dirty="0"/>
              <a:t>                                             табигый чөйрөсү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128555"/>
              </p:ext>
            </p:extLst>
          </p:nvPr>
        </p:nvGraphicFramePr>
        <p:xfrm>
          <a:off x="481263" y="1517617"/>
          <a:ext cx="1068003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2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73"/>
    </mc:Choice>
    <mc:Fallback>
      <p:transition spd="slow" advTm="22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814" y="182881"/>
            <a:ext cx="10515600" cy="731519"/>
          </a:xfrm>
        </p:spPr>
        <p:txBody>
          <a:bodyPr>
            <a:normAutofit/>
          </a:bodyPr>
          <a:lstStyle/>
          <a:p>
            <a:r>
              <a:rPr lang="ky-KG" b="1" dirty="0"/>
              <a:t>Курчап турган чөйрө деген эмне?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77517" y="1385888"/>
            <a:ext cx="5284268" cy="479107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8669" y="1106906"/>
            <a:ext cx="5573027" cy="5070058"/>
          </a:xfrm>
        </p:spPr>
        <p:txBody>
          <a:bodyPr>
            <a:normAutofit/>
          </a:bodyPr>
          <a:lstStyle/>
          <a:p>
            <a:r>
              <a:rPr lang="ky-KG" sz="3200" b="1" dirty="0"/>
              <a:t>Биздин айлана-чөйрөбүздөгү курчап турган бардык жандуу жана жансыз нерселер </a:t>
            </a:r>
            <a:r>
              <a:rPr lang="ky-KG" sz="3200" b="1" dirty="0">
                <a:solidFill>
                  <a:srgbClr val="C00000"/>
                </a:solidFill>
              </a:rPr>
              <a:t>чөйрө</a:t>
            </a:r>
            <a:r>
              <a:rPr lang="ky-KG" sz="3200" b="1" dirty="0"/>
              <a:t> деп аталат.</a:t>
            </a:r>
          </a:p>
          <a:p>
            <a:endParaRPr lang="ky-KG" sz="3200" b="1" dirty="0"/>
          </a:p>
          <a:p>
            <a:r>
              <a:rPr lang="ky-KG" sz="3200" b="1" dirty="0"/>
              <a:t>Адам күнүмдүк турмушунда өзүн курчап турган чөйрө менен дайыма тыгыз байланышта болот.</a:t>
            </a:r>
            <a:endParaRPr lang="ru-RU" sz="3200" b="1" dirty="0"/>
          </a:p>
        </p:txBody>
      </p:sp>
      <p:sp>
        <p:nvSpPr>
          <p:cNvPr id="6" name="Стрелка вверх 5"/>
          <p:cNvSpPr/>
          <p:nvPr/>
        </p:nvSpPr>
        <p:spPr>
          <a:xfrm rot="1629020">
            <a:off x="4010248" y="899349"/>
            <a:ext cx="866274" cy="9730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2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47"/>
    </mc:Choice>
    <mc:Fallback>
      <p:transition spd="slow" advTm="17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663508"/>
            <a:ext cx="10670406" cy="1011287"/>
          </a:xfrm>
        </p:spPr>
        <p:txBody>
          <a:bodyPr>
            <a:noAutofit/>
          </a:bodyPr>
          <a:lstStyle/>
          <a:p>
            <a:r>
              <a:rPr lang="ky-KG" sz="3200" b="1" dirty="0"/>
              <a:t>Адамды курчап турган чөйрөгө силер көрүп турган табигый жаратылыш, адамдардын иш-аракеттеринин натыйжасында пайда болгон бардык нерселер кирет.</a:t>
            </a:r>
            <a:endParaRPr lang="ru-RU" sz="3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25931" y="2228247"/>
            <a:ext cx="5667578" cy="414446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096000" y="2228248"/>
            <a:ext cx="5823285" cy="414446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4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42"/>
    </mc:Choice>
    <mc:Fallback>
      <p:transition spd="slow" advTm="19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82880"/>
            <a:ext cx="10515600" cy="930392"/>
          </a:xfrm>
        </p:spPr>
        <p:txBody>
          <a:bodyPr/>
          <a:lstStyle/>
          <a:p>
            <a:r>
              <a:rPr lang="ky-KG" dirty="0"/>
              <a:t>         </a:t>
            </a:r>
            <a:r>
              <a:rPr lang="ky-KG" b="1" dirty="0"/>
              <a:t>Бизди курчап турган чөйрөлөр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522" y="1270536"/>
            <a:ext cx="5157787" cy="558264"/>
          </a:xfrm>
        </p:spPr>
        <p:txBody>
          <a:bodyPr>
            <a:normAutofit lnSpcReduction="10000"/>
          </a:bodyPr>
          <a:lstStyle/>
          <a:p>
            <a:r>
              <a:rPr lang="ky-KG" sz="3200" dirty="0">
                <a:solidFill>
                  <a:srgbClr val="C00000"/>
                </a:solidFill>
              </a:rPr>
              <a:t>              </a:t>
            </a:r>
            <a:r>
              <a:rPr lang="ky-KG" sz="3600" dirty="0">
                <a:solidFill>
                  <a:srgbClr val="C00000"/>
                </a:solidFill>
              </a:rPr>
              <a:t>Жандуу чөйрө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406" y="1986064"/>
            <a:ext cx="4897904" cy="3684588"/>
          </a:xfrm>
        </p:spPr>
        <p:txBody>
          <a:bodyPr>
            <a:noAutofit/>
          </a:bodyPr>
          <a:lstStyle/>
          <a:p>
            <a:r>
              <a:rPr lang="ky-KG" sz="3600" dirty="0"/>
              <a:t>Мугалим</a:t>
            </a:r>
          </a:p>
          <a:p>
            <a:r>
              <a:rPr lang="ky-KG" sz="3600" dirty="0"/>
              <a:t>Ата-энеңер</a:t>
            </a:r>
          </a:p>
          <a:p>
            <a:r>
              <a:rPr lang="ky-KG" sz="3600" dirty="0"/>
              <a:t>Классташтарыңар</a:t>
            </a:r>
          </a:p>
          <a:p>
            <a:r>
              <a:rPr lang="ky-KG" sz="3600" dirty="0"/>
              <a:t>Достор</a:t>
            </a:r>
          </a:p>
          <a:p>
            <a:r>
              <a:rPr lang="ky-KG" sz="3600" dirty="0"/>
              <a:t>Бир туугандар </a:t>
            </a:r>
          </a:p>
          <a:p>
            <a:r>
              <a:rPr lang="ky-KG" sz="3600" dirty="0"/>
              <a:t>Өсүмдүктөр</a:t>
            </a:r>
          </a:p>
          <a:p>
            <a:r>
              <a:rPr lang="ky-KG" sz="3600" dirty="0"/>
              <a:t>Жаныбарлар ж.б.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97329" y="1373155"/>
            <a:ext cx="5183188" cy="612909"/>
          </a:xfrm>
        </p:spPr>
        <p:txBody>
          <a:bodyPr>
            <a:normAutofit/>
          </a:bodyPr>
          <a:lstStyle/>
          <a:p>
            <a:r>
              <a:rPr lang="ky-KG" sz="3600" dirty="0">
                <a:solidFill>
                  <a:srgbClr val="C00000"/>
                </a:solidFill>
              </a:rPr>
              <a:t>              Жансыз чөйрө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3782" y="2191302"/>
            <a:ext cx="5183188" cy="3684588"/>
          </a:xfrm>
        </p:spPr>
        <p:txBody>
          <a:bodyPr>
            <a:normAutofit/>
          </a:bodyPr>
          <a:lstStyle/>
          <a:p>
            <a:r>
              <a:rPr lang="ky-KG" sz="3600" dirty="0"/>
              <a:t>Мектеп имараты</a:t>
            </a:r>
          </a:p>
          <a:p>
            <a:r>
              <a:rPr lang="ky-KG" sz="3600" dirty="0"/>
              <a:t>Парталар</a:t>
            </a:r>
          </a:p>
          <a:p>
            <a:r>
              <a:rPr lang="ky-KG" sz="3600" dirty="0"/>
              <a:t>Окуу куралдары </a:t>
            </a:r>
          </a:p>
          <a:p>
            <a:r>
              <a:rPr lang="ky-KG" sz="3600" dirty="0"/>
              <a:t>Биз дем алып жаткан аба</a:t>
            </a:r>
          </a:p>
          <a:p>
            <a:r>
              <a:rPr lang="ky-KG" sz="3600" dirty="0"/>
              <a:t>Отургучтар ж.б.  кирет.</a:t>
            </a:r>
          </a:p>
          <a:p>
            <a:endParaRPr lang="ru-RU" sz="3600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86"/>
    </mc:Choice>
    <mc:Fallback>
      <p:transition spd="slow" advTm="42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8063769"/>
              </p:ext>
            </p:extLst>
          </p:nvPr>
        </p:nvGraphicFramePr>
        <p:xfrm>
          <a:off x="693821" y="824414"/>
          <a:ext cx="10515600" cy="4700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8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87"/>
    </mc:Choice>
    <mc:Fallback>
      <p:transition spd="slow" advTm="21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137" y="-19251"/>
            <a:ext cx="6689557" cy="1270536"/>
          </a:xfrm>
        </p:spPr>
        <p:txBody>
          <a:bodyPr>
            <a:normAutofit/>
          </a:bodyPr>
          <a:lstStyle/>
          <a:p>
            <a:r>
              <a:rPr lang="ky-KG" sz="2400" b="1" dirty="0">
                <a:solidFill>
                  <a:srgbClr val="FFFF00"/>
                </a:solidFill>
              </a:rPr>
              <a:t>Бардык эле тирүү организм сыяктуу эле биз дагы жашоо үчүн зарыл болгон табигый нерселерге муктажбыз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765" y="1049154"/>
            <a:ext cx="5900287" cy="4896803"/>
          </a:xfrm>
        </p:spPr>
        <p:txBody>
          <a:bodyPr>
            <a:normAutofit/>
          </a:bodyPr>
          <a:lstStyle/>
          <a:p>
            <a:r>
              <a:rPr lang="ky-KG" sz="2400" dirty="0"/>
              <a:t>Энергия болмоюнча жашоо болбойт. Жерде жашагандар эң негизги энергияны күндөн алат. </a:t>
            </a:r>
          </a:p>
          <a:p>
            <a:r>
              <a:rPr lang="ky-KG" sz="2400" dirty="0"/>
              <a:t>Күндүн жылуулук энергиясы болбосо жери шары муз менен таштан турган планетага айланмак. Демек, күн өсүмдүктөр жана жаныбарлар үчүн зарыл болгон энергиянын булагы.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887" y="0"/>
            <a:ext cx="3774113" cy="2989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052" y="3186562"/>
            <a:ext cx="5033625" cy="32382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3746" y="4098708"/>
            <a:ext cx="4286048" cy="259085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32"/>
    </mc:Choice>
    <mc:Fallback>
      <p:transition spd="slow" advTm="32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0918" y="2618073"/>
            <a:ext cx="5640404" cy="303195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§1   5-бетти </a:t>
            </a:r>
            <a:r>
              <a:rPr lang="ru-RU" sz="4000" b="1" dirty="0" err="1">
                <a:solidFill>
                  <a:srgbClr val="002060"/>
                </a:solidFill>
              </a:rPr>
              <a:t>өз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алдынча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окуйсуңар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жана</a:t>
            </a:r>
            <a:r>
              <a:rPr lang="ru-RU" sz="4000" b="1" dirty="0">
                <a:solidFill>
                  <a:srgbClr val="002060"/>
                </a:solidFill>
              </a:rPr>
              <a:t> «Мен </a:t>
            </a:r>
            <a:r>
              <a:rPr lang="ru-RU" sz="4000" b="1" dirty="0" err="1">
                <a:solidFill>
                  <a:srgbClr val="002060"/>
                </a:solidFill>
              </a:rPr>
              <a:t>чөйрөнү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сактоого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кандай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салым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кошо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алам</a:t>
            </a:r>
            <a:r>
              <a:rPr lang="ru-RU" sz="4000" b="1" dirty="0">
                <a:solidFill>
                  <a:srgbClr val="002060"/>
                </a:solidFill>
              </a:rPr>
              <a:t>» </a:t>
            </a:r>
            <a:r>
              <a:rPr lang="ru-RU" sz="4000" b="1" dirty="0" err="1">
                <a:solidFill>
                  <a:srgbClr val="002060"/>
                </a:solidFill>
              </a:rPr>
              <a:t>деген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темада</a:t>
            </a:r>
            <a:r>
              <a:rPr lang="ru-RU" sz="4000" b="1" dirty="0">
                <a:solidFill>
                  <a:srgbClr val="002060"/>
                </a:solidFill>
              </a:rPr>
              <a:t> эссе </a:t>
            </a:r>
            <a:r>
              <a:rPr lang="ru-RU" sz="4000" b="1" dirty="0" err="1">
                <a:solidFill>
                  <a:srgbClr val="002060"/>
                </a:solidFill>
              </a:rPr>
              <a:t>жазасыңар</a:t>
            </a:r>
            <a:r>
              <a:rPr lang="ru-RU" sz="4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5801784" cy="435133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6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61"/>
    </mc:Choice>
    <mc:Fallback>
      <p:transition spd="slow" advTm="2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200</Words>
  <Application>Microsoft Office PowerPoint</Application>
  <PresentationFormat>Широкоэкранный</PresentationFormat>
  <Paragraphs>45</Paragraphs>
  <Slides>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0JanSchoolNormal</vt:lpstr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Сабактын темасы:       Адамдын жашоосунун                                                 табигый чөйрөсү</vt:lpstr>
      <vt:lpstr>Курчап турган чөйрө деген эмне?</vt:lpstr>
      <vt:lpstr>Адамды курчап турган чөйрөгө силер көрүп турган табигый жаратылыш, адамдардын иш-аракеттеринин натыйжасында пайда болгон бардык нерселер кирет.</vt:lpstr>
      <vt:lpstr>         Бизди курчап турган чөйрөлөр</vt:lpstr>
      <vt:lpstr>Презентация PowerPoint</vt:lpstr>
      <vt:lpstr>Бардык эле тирүү организм сыяктуу эле биз дагы жашоо үчүн зарыл болгон табигый нерселерге муктажбыз</vt:lpstr>
      <vt:lpstr>§1   5-бетти өз алдынча окуйсуңар жана «Мен чөйрөнү сактоого кандай салым кошо алам» деген темада эссе жазасыңар.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Ош шаарындагы №11 В.В.Терешкова атындагы мектеп-интернаты</dc:title>
  <dc:creator>Пользователь Windows</dc:creator>
  <cp:lastModifiedBy>Пользователь Windows</cp:lastModifiedBy>
  <cp:revision>20</cp:revision>
  <dcterms:created xsi:type="dcterms:W3CDTF">2020-09-17T15:57:41Z</dcterms:created>
  <dcterms:modified xsi:type="dcterms:W3CDTF">2021-04-30T10:55:15Z</dcterms:modified>
</cp:coreProperties>
</file>