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6" r:id="rId2"/>
    <p:sldId id="258" r:id="rId3"/>
    <p:sldId id="260" r:id="rId4"/>
    <p:sldId id="261" r:id="rId5"/>
    <p:sldId id="267" r:id="rId6"/>
    <p:sldId id="268" r:id="rId7"/>
    <p:sldId id="269" r:id="rId8"/>
    <p:sldId id="262" r:id="rId9"/>
    <p:sldId id="288" r:id="rId10"/>
    <p:sldId id="289" r:id="rId11"/>
    <p:sldId id="290" r:id="rId12"/>
    <p:sldId id="264" r:id="rId13"/>
    <p:sldId id="293" r:id="rId14"/>
    <p:sldId id="294" r:id="rId15"/>
    <p:sldId id="266" r:id="rId16"/>
    <p:sldId id="265" r:id="rId17"/>
    <p:sldId id="292" r:id="rId18"/>
    <p:sldId id="29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F0BD"/>
    <a:srgbClr val="8FEAAE"/>
    <a:srgbClr val="91F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78A7B-2FC4-46AF-94DE-F14BE3FBA3D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ED211-1312-4BD8-A707-3AA173532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53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ED211-1312-4BD8-A707-3AA17353285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100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905C-4A12-46CF-B12D-66E6E5DA0D8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87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7B0DF-7C7D-44BE-9178-79C9BBFA8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2316DF-4855-481B-BC05-2D447868A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E8E70B-47AF-4FB9-97C2-60CA4E41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98C3-C6B3-4D49-A4DB-7AFD7BA10E1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1CD106-9815-46FC-8B06-FFA7D628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E5E695-FAA9-4145-A823-EF0BA6547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595F-FEF3-4A33-BEEF-5C4969F91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55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3C036-9905-4D38-9784-A3597EC6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2B85D2-D729-4E21-A94D-2A7F62A8B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75D906-CC55-4DC4-B51A-4E753F269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98C3-C6B3-4D49-A4DB-7AFD7BA10E1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A46B7E-CE11-4119-9127-E5FCD0D6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59CE0-B320-4C10-84CE-509A12618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595F-FEF3-4A33-BEEF-5C4969F91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96C498-EA9A-42CB-9050-25094CA15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61E608-117B-48D7-BE22-490EE434A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0ADA17-3116-4B11-8E52-C576E443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98C3-C6B3-4D49-A4DB-7AFD7BA10E1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D7A8F3-41F2-4F6E-9946-A2476EDAF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F28363-42BD-43F4-9F69-A4BC3D391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595F-FEF3-4A33-BEEF-5C4969F91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85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20071-B8D7-4CCB-8BED-A977D8440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33B728-001F-417F-A906-2E61ECC34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04F10-6816-4BBC-A93A-ADF93E7D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98C3-C6B3-4D49-A4DB-7AFD7BA10E1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257BFF-4BFA-4CBA-8E80-0C37B8A1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EBC10C-A5DE-44CE-AE94-FBBDBEF8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595F-FEF3-4A33-BEEF-5C4969F91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46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5E385-D4F3-4F3B-ADDE-91BADBFF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98752D-266D-4E68-9EFA-26A4BE774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714385-8288-4EE8-A4AE-E2614476B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98C3-C6B3-4D49-A4DB-7AFD7BA10E1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35273F-60F2-42D1-9F28-89019DE03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D03108-2187-4D65-A57F-7DCA83CE3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595F-FEF3-4A33-BEEF-5C4969F91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9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9B5AD-3718-43CC-8546-F91B42F4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8DB9B9-8C10-4864-A800-7F5430F29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2DB2B6-8E27-4962-A032-6A2967D0E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25EDB2-232F-4DBF-8363-E5F279B72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98C3-C6B3-4D49-A4DB-7AFD7BA10E1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EE718F-CB88-4E79-84DA-12B5D7A3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1EBD33-43D8-4997-A495-9E7E642D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595F-FEF3-4A33-BEEF-5C4969F91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06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41AD6-77A9-4F4A-B6FF-2AD9BF2EC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27C1AD-47D8-4048-A83A-FFF3F982E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3E6477-80D3-4ADA-8D0A-E826D404D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B8F5B8-4112-4805-83F6-F7F661024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8E372AF-64CA-45CF-AD85-89FB624381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8DD612-6F12-483B-9AF9-4DA6C4193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98C3-C6B3-4D49-A4DB-7AFD7BA10E1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C50FF-8B40-4670-9504-CA7F76AA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63EDDA-1FB0-4F50-A5AA-993A728D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595F-FEF3-4A33-BEEF-5C4969F91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59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F50E0-1102-4BAF-868C-DD52C4E5B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E434DA-5815-4C13-A895-3CFE00618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98C3-C6B3-4D49-A4DB-7AFD7BA10E1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AC651C-3B92-4022-BE58-2703E6887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0142CD-0BBB-4869-A965-4D88ED18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595F-FEF3-4A33-BEEF-5C4969F91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51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2A56C0-8B8A-4EF4-B7ED-4E9F1FAE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98C3-C6B3-4D49-A4DB-7AFD7BA10E1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AB2EF5-566E-4054-90B0-657C0629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8B06C9-E1E8-4EBA-9846-2256B8DE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595F-FEF3-4A33-BEEF-5C4969F91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19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05838-E143-4D88-85E2-55E0208A4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98A1B8-D457-4760-8E3C-1758FCD7F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31280E-DDC4-45FE-9E49-7F628CBBE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CE2738-17A6-43C2-828A-B682392E7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98C3-C6B3-4D49-A4DB-7AFD7BA10E1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B58271-381A-4F7A-B17C-FD06D19B0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1FBBAE-9CBB-4C62-BEEE-5421E7DB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595F-FEF3-4A33-BEEF-5C4969F91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70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B0FCE-E9B0-432A-A64F-D2FFA847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7FFF772-22F9-48D2-B5B6-BE3CD9C52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B593D-1272-4469-8571-5E4B7391E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8466CF-2AE3-4E68-B464-D2502757E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98C3-C6B3-4D49-A4DB-7AFD7BA10E1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52C4D4-54DE-416F-913C-065C173F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B75041-5A68-43C0-8958-164B6372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4595F-FEF3-4A33-BEEF-5C4969F91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65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92073-E866-4071-9029-B232285D1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7B3987-60EB-4093-9851-0573D7336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1B626D-1AC0-4608-B193-07F3C5201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498C3-C6B3-4D49-A4DB-7AFD7BA10E1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5B4AFF-E738-4B92-A380-31040FB3C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56F1D9-2DEE-42BF-9DCD-C5D83B123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4595F-FEF3-4A33-BEEF-5C4969F91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7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20.wdp"/><Relationship Id="rId7" Type="http://schemas.microsoft.com/office/2007/relationships/hdphoto" Target="../media/hdphoto2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21.wdp"/><Relationship Id="rId4" Type="http://schemas.openxmlformats.org/officeDocument/2006/relationships/image" Target="../media/image30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23.wdp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5.wdp"/><Relationship Id="rId5" Type="http://schemas.openxmlformats.org/officeDocument/2006/relationships/image" Target="../media/image39.png"/><Relationship Id="rId4" Type="http://schemas.microsoft.com/office/2007/relationships/hdphoto" Target="../media/hdphoto2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22.wdp"/><Relationship Id="rId3" Type="http://schemas.microsoft.com/office/2007/relationships/hdphoto" Target="../media/hdphoto26.wdp"/><Relationship Id="rId7" Type="http://schemas.microsoft.com/office/2007/relationships/hdphoto" Target="../media/hdphoto28.wdp"/><Relationship Id="rId12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microsoft.com/office/2007/relationships/hdphoto" Target="../media/hdphoto15.wdp"/><Relationship Id="rId5" Type="http://schemas.microsoft.com/office/2007/relationships/hdphoto" Target="../media/hdphoto27.wdp"/><Relationship Id="rId10" Type="http://schemas.openxmlformats.org/officeDocument/2006/relationships/image" Target="../media/image22.png"/><Relationship Id="rId4" Type="http://schemas.openxmlformats.org/officeDocument/2006/relationships/image" Target="../media/image45.png"/><Relationship Id="rId9" Type="http://schemas.microsoft.com/office/2007/relationships/hdphoto" Target="../media/hdphoto16.wdp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microsoft.com/office/2007/relationships/hdphoto" Target="../media/hdphoto29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13" Type="http://schemas.microsoft.com/office/2007/relationships/hdphoto" Target="../media/hdphoto22.wdp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1.wdp"/><Relationship Id="rId11" Type="http://schemas.microsoft.com/office/2007/relationships/hdphoto" Target="../media/hdphoto7.wdp"/><Relationship Id="rId5" Type="http://schemas.openxmlformats.org/officeDocument/2006/relationships/image" Target="../media/image50.png"/><Relationship Id="rId10" Type="http://schemas.openxmlformats.org/officeDocument/2006/relationships/image" Target="../media/image13.png"/><Relationship Id="rId4" Type="http://schemas.microsoft.com/office/2007/relationships/hdphoto" Target="../media/hdphoto30.wdp"/><Relationship Id="rId9" Type="http://schemas.openxmlformats.org/officeDocument/2006/relationships/image" Target="../media/image52.png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openxmlformats.org/officeDocument/2006/relationships/image" Target="../media/image53.png"/><Relationship Id="rId7" Type="http://schemas.openxmlformats.org/officeDocument/2006/relationships/image" Target="../media/image51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11" Type="http://schemas.openxmlformats.org/officeDocument/2006/relationships/image" Target="../media/image52.png"/><Relationship Id="rId5" Type="http://schemas.openxmlformats.org/officeDocument/2006/relationships/image" Target="../media/image22.png"/><Relationship Id="rId10" Type="http://schemas.microsoft.com/office/2007/relationships/hdphoto" Target="../media/hdphoto28.wdp"/><Relationship Id="rId4" Type="http://schemas.openxmlformats.org/officeDocument/2006/relationships/image" Target="../media/image54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2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19.wdp"/><Relationship Id="rId3" Type="http://schemas.microsoft.com/office/2007/relationships/hdphoto" Target="../media/hdphoto15.wdp"/><Relationship Id="rId7" Type="http://schemas.microsoft.com/office/2007/relationships/hdphoto" Target="../media/hdphoto17.wdp"/><Relationship Id="rId12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microsoft.com/office/2007/relationships/hdphoto" Target="../media/hdphoto16.wdp"/><Relationship Id="rId10" Type="http://schemas.microsoft.com/office/2007/relationships/hdphoto" Target="../media/hdphoto18.wdp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кртинка колобок&quot;">
            <a:extLst>
              <a:ext uri="{FF2B5EF4-FFF2-40B4-BE49-F238E27FC236}">
                <a16:creationId xmlns:a16="http://schemas.microsoft.com/office/drawing/2014/main" id="{B3E1BDEB-67FC-4E07-840A-2C2D589DF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97" y="774974"/>
            <a:ext cx="6175715" cy="5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475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F8C928-541C-4102-89D9-D2D66A27E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50" b="90000" l="10000" r="90000">
                        <a14:foregroundMark x1="53167" y1="10250" x2="63167" y2="9250"/>
                        <a14:foregroundMark x1="63167" y1="9250" x2="70667" y2="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273" y="1496549"/>
            <a:ext cx="4736397" cy="52346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5FFC96-5104-49A8-AD34-D87C0D4C6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50" b="90000" l="10000" r="90000">
                        <a14:foregroundMark x1="10000" y1="79750" x2="19667" y2="74625"/>
                        <a14:foregroundMark x1="42000" y1="11000" x2="53667" y2="11750"/>
                        <a14:foregroundMark x1="48167" y1="8875" x2="53333" y2="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76" y="1351721"/>
            <a:ext cx="3451205" cy="52346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7C73F9-7FF2-41B9-9198-8AC34F0B17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80" b="89961" l="9794" r="89691">
                        <a14:foregroundMark x1="43299" y1="8880" x2="54639" y2="9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62" y="1351721"/>
            <a:ext cx="3525906" cy="52081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543756-6928-4F11-898F-8761F9A92B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8166" y="4974730"/>
            <a:ext cx="1914310" cy="15850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1BE5A4-944A-4084-8FA9-01015B60FD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0691" y="4974729"/>
            <a:ext cx="1914310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2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7ADA7E-3B97-49C0-ABAB-15E9F202E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09" y="1907178"/>
            <a:ext cx="3328704" cy="40755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38A60D-DAD7-4FFB-8BFE-673151BD8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041" y="2010383"/>
            <a:ext cx="3657917" cy="39723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254A91-2F2D-4211-911D-BBB231BA2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00" b="90000" l="10000" r="90000">
                        <a14:foregroundMark x1="44333" y1="27625" x2="44333" y2="27625"/>
                        <a14:foregroundMark x1="40500" y1="8750" x2="50500" y2="8750"/>
                        <a14:foregroundMark x1="50500" y1="8750" x2="55667" y2="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786" y="1916251"/>
            <a:ext cx="3718439" cy="4066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0CB4C0-A516-406C-BB3E-63D177122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4428" y="4491756"/>
            <a:ext cx="1914310" cy="15850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B3F80B-F79D-4F34-964A-03FA250793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7803" y="4491756"/>
            <a:ext cx="1914310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7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7672" l="9934" r="89956">
                        <a14:foregroundMark x1="34989" y1="24282" x2="44923" y2="20546"/>
                        <a14:foregroundMark x1="51214" y1="31609" x2="58057" y2="29598"/>
                        <a14:foregroundMark x1="36865" y1="41379" x2="45916" y2="53017"/>
                        <a14:backgroundMark x1="21082" y1="50000" x2="53532" y2="64224"/>
                        <a14:backgroundMark x1="70199" y1="56034" x2="64680" y2="69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8" r="21071" b="37138"/>
          <a:stretch/>
        </p:blipFill>
        <p:spPr>
          <a:xfrm>
            <a:off x="7138453" y="1974346"/>
            <a:ext cx="1676936" cy="14546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67" b="93850" l="2000" r="9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47760" y="2565156"/>
            <a:ext cx="5747760" cy="42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9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0.01354 0.37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87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0.50756 -0.022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78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>
            <a:off x="4631148" y="138546"/>
            <a:ext cx="3228109" cy="149628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31148" y="1634835"/>
            <a:ext cx="3228110" cy="50707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04330" y="1814947"/>
            <a:ext cx="1260763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04329" y="3020295"/>
            <a:ext cx="1260763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04329" y="4260272"/>
            <a:ext cx="1260763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4329" y="5500249"/>
            <a:ext cx="1260763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53021" y="1814947"/>
            <a:ext cx="1260763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020" y="3020295"/>
            <a:ext cx="1260763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453020" y="4260272"/>
            <a:ext cx="1260763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53020" y="5500249"/>
            <a:ext cx="1260763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4" t="71276" r="51838" b="-1665"/>
          <a:stretch/>
        </p:blipFill>
        <p:spPr>
          <a:xfrm>
            <a:off x="10312573" y="4177141"/>
            <a:ext cx="886691" cy="101138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3" t="31682" r="14704" b="33349"/>
          <a:stretch/>
        </p:blipFill>
        <p:spPr>
          <a:xfrm>
            <a:off x="1148559" y="5430976"/>
            <a:ext cx="858982" cy="1163781"/>
          </a:xfrm>
          <a:prstGeom prst="rect">
            <a:avLst/>
          </a:prstGeom>
        </p:spPr>
      </p:pic>
      <p:sp>
        <p:nvSpPr>
          <p:cNvPr id="26" name="Равнобедренный треугольник 25"/>
          <p:cNvSpPr/>
          <p:nvPr/>
        </p:nvSpPr>
        <p:spPr>
          <a:xfrm>
            <a:off x="8261042" y="138546"/>
            <a:ext cx="3228109" cy="1496288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261042" y="1634835"/>
            <a:ext cx="3228110" cy="5070763"/>
          </a:xfrm>
          <a:prstGeom prst="rect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434224" y="1814947"/>
            <a:ext cx="1260763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434223" y="3020295"/>
            <a:ext cx="1260763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434223" y="4260272"/>
            <a:ext cx="1260763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434223" y="5500249"/>
            <a:ext cx="1260763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082915" y="1814947"/>
            <a:ext cx="1260763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082914" y="3020295"/>
            <a:ext cx="1260763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082914" y="4260272"/>
            <a:ext cx="1260763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0082914" y="5500249"/>
            <a:ext cx="1260763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907739" y="138546"/>
            <a:ext cx="3228109" cy="1496288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907739" y="1634835"/>
            <a:ext cx="3228110" cy="5070763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080921" y="1814947"/>
            <a:ext cx="1260763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080920" y="3020295"/>
            <a:ext cx="1260763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080920" y="4260272"/>
            <a:ext cx="1260763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061841" y="5500249"/>
            <a:ext cx="1260763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729612" y="1814947"/>
            <a:ext cx="1260763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729611" y="2998789"/>
            <a:ext cx="1260763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729611" y="4260272"/>
            <a:ext cx="1260763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729611" y="5500249"/>
            <a:ext cx="1260763" cy="10252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0" r="10970" b="70355"/>
          <a:stretch/>
        </p:blipFill>
        <p:spPr>
          <a:xfrm>
            <a:off x="1135006" y="1893885"/>
            <a:ext cx="1011382" cy="986611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3" r="72114" b="32561"/>
          <a:stretch/>
        </p:blipFill>
        <p:spPr>
          <a:xfrm>
            <a:off x="2907703" y="2978728"/>
            <a:ext cx="893347" cy="1246909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5" t="69148" r="79574"/>
          <a:stretch/>
        </p:blipFill>
        <p:spPr>
          <a:xfrm>
            <a:off x="8867707" y="4222164"/>
            <a:ext cx="678873" cy="1026764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7" t="32514" r="41950" b="34599"/>
          <a:stretch/>
        </p:blipFill>
        <p:spPr>
          <a:xfrm>
            <a:off x="1119155" y="3150335"/>
            <a:ext cx="1025237" cy="109450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3" r="72114" b="32561"/>
          <a:stretch/>
        </p:blipFill>
        <p:spPr>
          <a:xfrm>
            <a:off x="8559582" y="1717746"/>
            <a:ext cx="893347" cy="1246909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7" t="32514" r="41950" b="34599"/>
          <a:stretch/>
        </p:blipFill>
        <p:spPr>
          <a:xfrm>
            <a:off x="10000846" y="4286512"/>
            <a:ext cx="1025237" cy="1094509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3" t="31682" r="14704" b="33349"/>
          <a:stretch/>
        </p:blipFill>
        <p:spPr>
          <a:xfrm>
            <a:off x="9394183" y="436419"/>
            <a:ext cx="858982" cy="1163781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2A0BA79E-36E9-4C3F-9843-FDD51B99B0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3" t="71231" r="25516"/>
          <a:stretch/>
        </p:blipFill>
        <p:spPr>
          <a:xfrm>
            <a:off x="2071520" y="497278"/>
            <a:ext cx="900545" cy="957444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251AB93C-E8AF-4F8F-8D52-5A147B815C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3" t="31682" r="14704" b="33349"/>
          <a:stretch/>
        </p:blipFill>
        <p:spPr>
          <a:xfrm>
            <a:off x="3054662" y="1635041"/>
            <a:ext cx="858982" cy="116378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EE595D5-2183-4138-BED9-42B0199D2C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3" t="31682" r="14704" b="33349"/>
          <a:stretch/>
        </p:blipFill>
        <p:spPr>
          <a:xfrm>
            <a:off x="6653910" y="5430976"/>
            <a:ext cx="858982" cy="116378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4FDF4A6D-F20B-4DE9-9C17-20A046C4BA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3" t="31682" r="14704" b="33349"/>
          <a:stretch/>
        </p:blipFill>
        <p:spPr>
          <a:xfrm>
            <a:off x="1367974" y="5399762"/>
            <a:ext cx="858982" cy="116378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79E21057-FA24-42E2-A5FA-B45126FCE2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0" r="10970" b="70355"/>
          <a:stretch/>
        </p:blipFill>
        <p:spPr>
          <a:xfrm>
            <a:off x="2745162" y="5658860"/>
            <a:ext cx="1011382" cy="98661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64056F27-D4A5-4B47-B8F4-108996B2EE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4" t="71276" r="51838" b="-1665"/>
          <a:stretch/>
        </p:blipFill>
        <p:spPr>
          <a:xfrm>
            <a:off x="5839425" y="696186"/>
            <a:ext cx="886691" cy="101138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95292790-188C-404D-B628-484834A126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0" r="10970" b="70355"/>
          <a:stretch/>
        </p:blipFill>
        <p:spPr>
          <a:xfrm>
            <a:off x="4999600" y="1988655"/>
            <a:ext cx="1011382" cy="98661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A6BF9F56-5480-4030-AF97-948B74E991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7" t="32514" r="41950" b="34599"/>
          <a:stretch/>
        </p:blipFill>
        <p:spPr>
          <a:xfrm>
            <a:off x="6594699" y="1805220"/>
            <a:ext cx="1011382" cy="1094509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201C855C-B71A-4C77-BE88-FDE779BD21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3" r="72114" b="32561"/>
          <a:stretch/>
        </p:blipFill>
        <p:spPr>
          <a:xfrm>
            <a:off x="5083293" y="3059591"/>
            <a:ext cx="893347" cy="1246909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75553643-3BEF-4445-AE51-50D4B736DC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3" r="72114" b="32561"/>
          <a:stretch/>
        </p:blipFill>
        <p:spPr>
          <a:xfrm>
            <a:off x="6706764" y="2997381"/>
            <a:ext cx="893347" cy="1246909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4F5C6840-F874-4BF2-892B-DF476787A4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3" t="31682" r="14704" b="33349"/>
          <a:stretch/>
        </p:blipFill>
        <p:spPr>
          <a:xfrm>
            <a:off x="4874005" y="4222164"/>
            <a:ext cx="858982" cy="116378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2908EC09-EB6B-4361-A935-6F8F4A3EEB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7" t="-3747" r="42365" b="72525"/>
          <a:stretch/>
        </p:blipFill>
        <p:spPr>
          <a:xfrm>
            <a:off x="6622679" y="4260272"/>
            <a:ext cx="886691" cy="1039092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095A6B19-0A96-45C1-B409-17BB444926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7" t="-3747" r="42365" b="72525"/>
          <a:stretch/>
        </p:blipFill>
        <p:spPr>
          <a:xfrm>
            <a:off x="5050087" y="5493320"/>
            <a:ext cx="886691" cy="1039092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652967F2-F498-43F6-BA2F-4F3BE05B1E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7" t="-3747" r="42365" b="72525"/>
          <a:stretch/>
        </p:blipFill>
        <p:spPr>
          <a:xfrm>
            <a:off x="10318484" y="1874445"/>
            <a:ext cx="886691" cy="103909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351F7899-8542-44FB-83B7-3C20929BA4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7" t="-3747" r="42365" b="72525"/>
          <a:stretch/>
        </p:blipFill>
        <p:spPr>
          <a:xfrm>
            <a:off x="8470350" y="5430976"/>
            <a:ext cx="886691" cy="1039092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D0AC01C-0DD5-478F-BEFA-C7B226FA68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3" r="72114" b="32561"/>
          <a:stretch/>
        </p:blipFill>
        <p:spPr>
          <a:xfrm>
            <a:off x="10221869" y="5434436"/>
            <a:ext cx="893347" cy="1246909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82927977-B115-47B1-8F94-6E62D108E1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0" r="10970" b="70355"/>
          <a:stretch/>
        </p:blipFill>
        <p:spPr>
          <a:xfrm>
            <a:off x="4998067" y="1984663"/>
            <a:ext cx="1011382" cy="986611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A21D25E1-B398-4D9C-925F-E659B3F756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0" r="10970" b="70355"/>
          <a:stretch/>
        </p:blipFill>
        <p:spPr>
          <a:xfrm>
            <a:off x="10294148" y="3099089"/>
            <a:ext cx="1011382" cy="98661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706882E5-378A-417D-816C-C571B9A14E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0" r="10970" b="70355"/>
          <a:stretch/>
        </p:blipFill>
        <p:spPr>
          <a:xfrm>
            <a:off x="8589382" y="3121259"/>
            <a:ext cx="1011382" cy="98661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D0DA0473-9CA7-47BB-A738-CFF2B87819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3" r="72114" b="32561"/>
          <a:stretch/>
        </p:blipFill>
        <p:spPr>
          <a:xfrm>
            <a:off x="1189955" y="4237733"/>
            <a:ext cx="893347" cy="1246909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BF2A137C-7C31-4FFE-8053-C74CD9EEF2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7" t="32514" r="41950" b="34599"/>
          <a:stretch/>
        </p:blipFill>
        <p:spPr>
          <a:xfrm>
            <a:off x="2793174" y="4286512"/>
            <a:ext cx="1011382" cy="10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7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люс Минус Равно Картинки, HD Png Download - vhv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7" b="94568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8" t="5964" r="54372" b="3890"/>
          <a:stretch/>
        </p:blipFill>
        <p:spPr bwMode="auto">
          <a:xfrm>
            <a:off x="5990274" y="5117703"/>
            <a:ext cx="1066800" cy="10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7333" l="0" r="100000">
                        <a14:foregroundMark x1="86538" y1="5667" x2="11538" y2="30333"/>
                        <a14:foregroundMark x1="9615" y1="36667" x2="85769" y2="64000"/>
                        <a14:backgroundMark x1="11538" y1="13333" x2="46154" y2="5333"/>
                        <a14:backgroundMark x1="86923" y1="17667" x2="85000" y2="3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454"/>
          <a:stretch/>
        </p:blipFill>
        <p:spPr>
          <a:xfrm>
            <a:off x="8726647" y="805839"/>
            <a:ext cx="1391908" cy="11329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7333" l="0" r="100000">
                        <a14:foregroundMark x1="86538" y1="5667" x2="11538" y2="30333"/>
                        <a14:foregroundMark x1="9615" y1="36667" x2="85769" y2="64000"/>
                        <a14:backgroundMark x1="11538" y1="13333" x2="46154" y2="5333"/>
                        <a14:backgroundMark x1="86923" y1="17667" x2="85000" y2="3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454"/>
          <a:stretch/>
        </p:blipFill>
        <p:spPr>
          <a:xfrm flipH="1">
            <a:off x="8875364" y="2892608"/>
            <a:ext cx="1391908" cy="11329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7333" l="0" r="100000">
                        <a14:foregroundMark x1="86538" y1="5667" x2="11538" y2="30333"/>
                        <a14:foregroundMark x1="9615" y1="36667" x2="85769" y2="64000"/>
                        <a14:backgroundMark x1="11538" y1="13333" x2="46154" y2="5333"/>
                        <a14:backgroundMark x1="86923" y1="17667" x2="85000" y2="3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454"/>
          <a:stretch/>
        </p:blipFill>
        <p:spPr>
          <a:xfrm>
            <a:off x="8726647" y="4988955"/>
            <a:ext cx="1391908" cy="113299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15E504B-64BA-4D6A-9376-058AB660C6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50" b="90000" l="10000" r="90000">
                        <a14:foregroundMark x1="10000" y1="79750" x2="19667" y2="74625"/>
                        <a14:foregroundMark x1="42000" y1="11000" x2="53667" y2="11750"/>
                        <a14:foregroundMark x1="48167" y1="8875" x2="53333" y2="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16" y="398985"/>
            <a:ext cx="1391909" cy="21111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4479C62-F8E0-4142-861F-1FD8EB7A5D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15" b="97278" l="9879" r="89775">
                        <a14:foregroundMark x1="39341" y1="8348" x2="60832" y2="9437"/>
                        <a14:foregroundMark x1="60832" y1="9437" x2="62565" y2="8893"/>
                        <a14:foregroundMark x1="41248" y1="94555" x2="71404" y2="90744"/>
                        <a14:foregroundMark x1="71404" y1="90744" x2="72964" y2="90744"/>
                        <a14:foregroundMark x1="45407" y1="97278" x2="66378" y2="96552"/>
                        <a14:foregroundMark x1="43674" y1="4900" x2="61352" y2="2359"/>
                        <a14:foregroundMark x1="61352" y1="2359" x2="61352" y2="2359"/>
                        <a14:foregroundMark x1="44887" y1="1815" x2="53899" y2="2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498" y="492470"/>
            <a:ext cx="1770304" cy="159982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8A9DF84-3882-45B4-9050-EE09E41D10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663" y="2278794"/>
            <a:ext cx="1894630" cy="224661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1B3084D-162D-4A20-A486-B14E1E275A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880" b="89961" l="9794" r="89691">
                        <a14:foregroundMark x1="43299" y1="8880" x2="54639" y2="9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418" y="2247464"/>
            <a:ext cx="1563384" cy="230927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446F9E6-34A6-4886-9181-6260A63F71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50" b="90000" l="10000" r="90000">
                        <a14:foregroundMark x1="10000" y1="79750" x2="19667" y2="74625"/>
                        <a14:foregroundMark x1="42000" y1="11000" x2="53667" y2="11750"/>
                        <a14:foregroundMark x1="48167" y1="8875" x2="53333" y2="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130" y="4497148"/>
            <a:ext cx="1391909" cy="21111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6C7CF3C-CA2F-47D6-83EE-41DCF6C389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880" b="89961" l="9794" r="89691">
                        <a14:foregroundMark x1="43299" y1="8880" x2="54639" y2="9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17" y="4490168"/>
            <a:ext cx="1563384" cy="230927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F19668D-0815-49E4-872C-4632088190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13560" y="4392877"/>
            <a:ext cx="1894630" cy="231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0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7672" l="9934" r="89956">
                        <a14:foregroundMark x1="34989" y1="24282" x2="44923" y2="20546"/>
                        <a14:foregroundMark x1="51214" y1="31609" x2="58057" y2="29598"/>
                        <a14:foregroundMark x1="36865" y1="41379" x2="45916" y2="53017"/>
                        <a14:backgroundMark x1="21082" y1="50000" x2="53532" y2="64224"/>
                        <a14:backgroundMark x1="70199" y1="56034" x2="64680" y2="69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8" r="21071" b="37138"/>
          <a:stretch/>
        </p:blipFill>
        <p:spPr>
          <a:xfrm>
            <a:off x="7138453" y="2230108"/>
            <a:ext cx="1382092" cy="11988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0308" y="2230108"/>
            <a:ext cx="2805701" cy="438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8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01354 0.37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87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53932 0.011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6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833" y1="29401" x2="8833" y2="29583"/>
                        <a14:foregroundMark x1="3167" y1="35572" x2="9167" y2="33212"/>
                        <a14:foregroundMark x1="5833" y1="39383" x2="10833" y2="36479"/>
                        <a14:foregroundMark x1="20333" y1="24501" x2="21667" y2="19056"/>
                        <a14:foregroundMark x1="55333" y1="12160" x2="57833" y2="16334"/>
                        <a14:foregroundMark x1="30333" y1="26679" x2="31833" y2="19782"/>
                        <a14:foregroundMark x1="26167" y1="24138" x2="30833" y2="17423"/>
                        <a14:foregroundMark x1="25333" y1="20145" x2="31333" y2="15789"/>
                        <a14:foregroundMark x1="94667" y1="47913" x2="94667" y2="47913"/>
                        <a14:foregroundMark x1="96833" y1="51180" x2="96833" y2="51180"/>
                        <a14:foregroundMark x1="98667" y1="56806" x2="98667" y2="56806"/>
                        <a14:backgroundMark x1="29167" y1="24501" x2="30333" y2="20145"/>
                        <a14:backgroundMark x1="26167" y1="20690" x2="28833" y2="17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62" y="3048556"/>
            <a:ext cx="3848100" cy="35338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14709" r="24736" b="13531"/>
          <a:stretch/>
        </p:blipFill>
        <p:spPr>
          <a:xfrm>
            <a:off x="2100263" y="3368846"/>
            <a:ext cx="1284720" cy="16306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14709" r="24736" b="13531"/>
          <a:stretch/>
        </p:blipFill>
        <p:spPr>
          <a:xfrm>
            <a:off x="10078605" y="3932545"/>
            <a:ext cx="1132320" cy="1437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14709" r="24736" b="13531"/>
          <a:stretch/>
        </p:blipFill>
        <p:spPr>
          <a:xfrm>
            <a:off x="781145" y="4094661"/>
            <a:ext cx="1457326" cy="18496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77" b="93827" l="0" r="4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698"/>
          <a:stretch/>
        </p:blipFill>
        <p:spPr>
          <a:xfrm>
            <a:off x="3380863" y="452457"/>
            <a:ext cx="1129868" cy="12010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77" b="89877" l="50698" r="97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91" t="31852" b="30740"/>
          <a:stretch/>
        </p:blipFill>
        <p:spPr>
          <a:xfrm>
            <a:off x="5909038" y="648760"/>
            <a:ext cx="985837" cy="388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77" b="89877" l="50698" r="97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91" t="31852" b="30740"/>
          <a:stretch/>
        </p:blipFill>
        <p:spPr>
          <a:xfrm>
            <a:off x="5909038" y="1037198"/>
            <a:ext cx="985837" cy="3884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C73FA3-B8F5-4892-ADF8-25A629ADC3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14709" r="24736" b="13531"/>
          <a:stretch/>
        </p:blipFill>
        <p:spPr>
          <a:xfrm>
            <a:off x="1955312" y="4651132"/>
            <a:ext cx="1457326" cy="18496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45DB3A-8750-4AB5-BAD1-0B94DED771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14709" r="24736" b="13531"/>
          <a:stretch/>
        </p:blipFill>
        <p:spPr>
          <a:xfrm>
            <a:off x="10214503" y="5055296"/>
            <a:ext cx="1284720" cy="163060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77B4270-792C-465E-9DB2-EDC94F5554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14709" r="24736" b="13531"/>
          <a:stretch/>
        </p:blipFill>
        <p:spPr>
          <a:xfrm>
            <a:off x="8943496" y="4397205"/>
            <a:ext cx="1284720" cy="16306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E263A81-DE06-4A9E-9449-8CF269F42C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14709" r="24736" b="13531"/>
          <a:stretch/>
        </p:blipFill>
        <p:spPr>
          <a:xfrm>
            <a:off x="3322781" y="3457782"/>
            <a:ext cx="1284720" cy="16306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CAFA3AA-377F-4014-8CF1-8BDF075678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72" b="100000" l="0" r="100000">
                        <a14:backgroundMark x1="4639" y1="77606" x2="90722" y2="93822"/>
                        <a14:backgroundMark x1="87113" y1="13127" x2="92784" y2="35907"/>
                        <a14:backgroundMark x1="5155" y1="13127" x2="74227" y2="5792"/>
                        <a14:backgroundMark x1="41753" y1="49421" x2="46907" y2="41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86" y="-40827"/>
            <a:ext cx="1284720" cy="246478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1A84954-C939-4E18-8CC6-A94C020DB0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880" b="89961" l="9794" r="89691">
                        <a14:foregroundMark x1="43299" y1="8880" x2="54639" y2="9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37" y="0"/>
            <a:ext cx="1877325" cy="230927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AA34184-786E-4E69-B5A6-FD51358153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24536" y="31706"/>
            <a:ext cx="1894630" cy="231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6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71" y="-170543"/>
            <a:ext cx="8215086" cy="71845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059" y="0"/>
            <a:ext cx="1511905" cy="127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058" y="708818"/>
            <a:ext cx="1511905" cy="127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058" y="1438953"/>
            <a:ext cx="1511905" cy="127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058" y="2135981"/>
            <a:ext cx="1511905" cy="127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058" y="2770981"/>
            <a:ext cx="1511905" cy="127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058" y="3439088"/>
            <a:ext cx="1511905" cy="127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058" y="4040981"/>
            <a:ext cx="1511905" cy="127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D50ABEB-BAF8-48B3-A9D6-3B393C3F05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01" y="4598146"/>
            <a:ext cx="1894630" cy="224661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E202AE-D22C-4317-A475-4905844787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77" b="93827" l="0" r="4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698"/>
          <a:stretch/>
        </p:blipFill>
        <p:spPr>
          <a:xfrm>
            <a:off x="2436483" y="4964497"/>
            <a:ext cx="1129868" cy="12010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6764E65-F359-4CD8-AC0C-53F0FAEB39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50" b="90000" l="10000" r="90000">
                        <a14:foregroundMark x1="10000" y1="79750" x2="19667" y2="74625"/>
                        <a14:foregroundMark x1="42000" y1="11000" x2="53667" y2="11750"/>
                        <a14:foregroundMark x1="48167" y1="8875" x2="53333" y2="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03" y="4733581"/>
            <a:ext cx="1391909" cy="21111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3F60B78-4004-433D-A414-C619B1916A3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77" b="89877" l="50698" r="97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91" t="31852" b="30740"/>
          <a:stretch/>
        </p:blipFill>
        <p:spPr>
          <a:xfrm>
            <a:off x="5429353" y="5789168"/>
            <a:ext cx="985837" cy="38843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506CC0F-79F0-4702-88E7-DF4CD031431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77" b="89877" l="50698" r="97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91" t="31852" b="30740"/>
          <a:stretch/>
        </p:blipFill>
        <p:spPr>
          <a:xfrm>
            <a:off x="5415519" y="5370798"/>
            <a:ext cx="985837" cy="3884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94BA5A7-498C-4C44-AE7C-909D6FC929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82739" y="4902853"/>
            <a:ext cx="1724303" cy="21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61562 -0.08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81" y="-4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75273 0.009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43" y="4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45273 -0.1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43" y="-50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0.57929 0.004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71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0.69414 0.1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14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L -0.35781 -0.281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1" y="-1409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-0.48906 -0.180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53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&quot;шар&quot;">
            <a:extLst>
              <a:ext uri="{FF2B5EF4-FFF2-40B4-BE49-F238E27FC236}">
                <a16:creationId xmlns:a16="http://schemas.microsoft.com/office/drawing/2014/main" id="{71F62297-568D-432E-B8D1-4515E531F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3206115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Картинки по запросу &quot;шар&quot;">
            <a:extLst>
              <a:ext uri="{FF2B5EF4-FFF2-40B4-BE49-F238E27FC236}">
                <a16:creationId xmlns:a16="http://schemas.microsoft.com/office/drawing/2014/main" id="{55FC8C9D-2B97-48FE-A478-08320BA57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65" y="3206115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и по запросу &quot;шар&quot;">
            <a:extLst>
              <a:ext uri="{FF2B5EF4-FFF2-40B4-BE49-F238E27FC236}">
                <a16:creationId xmlns:a16="http://schemas.microsoft.com/office/drawing/2014/main" id="{B91895F1-3BA5-43E7-8CF0-8B8F428BD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" y="3206115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инки по запросу &quot;шар&quot;">
            <a:extLst>
              <a:ext uri="{FF2B5EF4-FFF2-40B4-BE49-F238E27FC236}">
                <a16:creationId xmlns:a16="http://schemas.microsoft.com/office/drawing/2014/main" id="{5DF0E761-0D47-439C-B969-B98767326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415" y="344805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артинки по запросу &quot;шар&quot;">
            <a:extLst>
              <a:ext uri="{FF2B5EF4-FFF2-40B4-BE49-F238E27FC236}">
                <a16:creationId xmlns:a16="http://schemas.microsoft.com/office/drawing/2014/main" id="{F9BA8966-2875-4A89-88DF-3CDFD10D1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385" y="344805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ртинки по запросу &quot;шар&quot;">
            <a:extLst>
              <a:ext uri="{FF2B5EF4-FFF2-40B4-BE49-F238E27FC236}">
                <a16:creationId xmlns:a16="http://schemas.microsoft.com/office/drawing/2014/main" id="{4EA0A160-83A5-4F70-B3A6-BAD3E7E9C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68605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артинки по запросу &quot;шар&quot;">
            <a:extLst>
              <a:ext uri="{FF2B5EF4-FFF2-40B4-BE49-F238E27FC236}">
                <a16:creationId xmlns:a16="http://schemas.microsoft.com/office/drawing/2014/main" id="{710170B7-6E9B-4FF5-AC9E-A2FE6E03F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344805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Картинки по запросу &quot;шар&quot;">
            <a:extLst>
              <a:ext uri="{FF2B5EF4-FFF2-40B4-BE49-F238E27FC236}">
                <a16:creationId xmlns:a16="http://schemas.microsoft.com/office/drawing/2014/main" id="{255BDF71-E7F7-4CD4-9705-5A64E10D0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" y="268605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Картинки по запросу &quot;шар&quot;">
            <a:extLst>
              <a:ext uri="{FF2B5EF4-FFF2-40B4-BE49-F238E27FC236}">
                <a16:creationId xmlns:a16="http://schemas.microsoft.com/office/drawing/2014/main" id="{E11623D5-B303-4854-8C38-11610B5DD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45" y="3206115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Картинки по запросу &quot;шар&quot;">
            <a:extLst>
              <a:ext uri="{FF2B5EF4-FFF2-40B4-BE49-F238E27FC236}">
                <a16:creationId xmlns:a16="http://schemas.microsoft.com/office/drawing/2014/main" id="{AD99B466-9764-4F44-9E36-3267EFBE7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555" y="3206115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5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7672" l="9934" r="89956">
                        <a14:foregroundMark x1="34989" y1="24282" x2="44923" y2="20546"/>
                        <a14:foregroundMark x1="51214" y1="31609" x2="58057" y2="29598"/>
                        <a14:foregroundMark x1="36865" y1="41379" x2="45916" y2="53017"/>
                        <a14:backgroundMark x1="21082" y1="50000" x2="53532" y2="64224"/>
                        <a14:backgroundMark x1="70199" y1="56034" x2="64680" y2="69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8" r="21071" b="37138"/>
          <a:stretch/>
        </p:blipFill>
        <p:spPr>
          <a:xfrm>
            <a:off x="-2500416" y="1985710"/>
            <a:ext cx="2278743" cy="19766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6" y="2419351"/>
            <a:ext cx="4743450" cy="4743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48" t="18278" r="18841" b="18544"/>
          <a:stretch/>
        </p:blipFill>
        <p:spPr>
          <a:xfrm>
            <a:off x="842963" y="3243263"/>
            <a:ext cx="3371850" cy="33861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952" b="86855" l="4504" r="960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62" y="152401"/>
            <a:ext cx="4156502" cy="29384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89" y="191073"/>
            <a:ext cx="3519487" cy="32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11273 L 0.33815 -0.11273 C 0.48854 -0.11273 0.67409 -0.00324 0.67409 0.08612 L 0.67409 0.2851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68" y="198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288982" cy="68482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7672" l="9934" r="89956">
                        <a14:foregroundMark x1="34989" y1="24282" x2="44923" y2="20546"/>
                        <a14:foregroundMark x1="51214" y1="31609" x2="58057" y2="29598"/>
                        <a14:foregroundMark x1="36865" y1="41379" x2="45916" y2="53017"/>
                        <a14:backgroundMark x1="21082" y1="50000" x2="53532" y2="64224"/>
                        <a14:backgroundMark x1="70199" y1="56034" x2="64680" y2="69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8" r="21071" b="37138"/>
          <a:stretch/>
        </p:blipFill>
        <p:spPr>
          <a:xfrm>
            <a:off x="4228997" y="5281437"/>
            <a:ext cx="1328841" cy="115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7672" l="9934" r="89956">
                        <a14:foregroundMark x1="34989" y1="24282" x2="44923" y2="20546"/>
                        <a14:foregroundMark x1="51214" y1="31609" x2="58057" y2="29598"/>
                        <a14:foregroundMark x1="36865" y1="41379" x2="45916" y2="53017"/>
                        <a14:backgroundMark x1="21082" y1="50000" x2="53532" y2="64224"/>
                        <a14:backgroundMark x1="70199" y1="56034" x2="64680" y2="69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8" r="21071" b="37138"/>
          <a:stretch/>
        </p:blipFill>
        <p:spPr>
          <a:xfrm>
            <a:off x="7138452" y="1701312"/>
            <a:ext cx="1991693" cy="1727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0000">
                        <a14:foregroundMark x1="31000" y1="26087" x2="21000" y2="3739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20008" y="2189712"/>
            <a:ext cx="4059381" cy="466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7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01354 0.37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87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49479 -0.030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914"/>
            <a:ext cx="3860800" cy="6226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2" b="100000" l="0" r="100000">
                        <a14:backgroundMark x1="4639" y1="77606" x2="90722" y2="93822"/>
                        <a14:backgroundMark x1="87113" y1="13127" x2="92784" y2="35907"/>
                        <a14:backgroundMark x1="5155" y1="13127" x2="74227" y2="5792"/>
                        <a14:backgroundMark x1="41753" y1="49421" x2="46907" y2="41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43" y="971268"/>
            <a:ext cx="3173640" cy="6088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326" y="1474674"/>
            <a:ext cx="3333750" cy="459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0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" b="89844" l="989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455057"/>
            <a:ext cx="3657600" cy="4876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7" y="1455057"/>
            <a:ext cx="3657600" cy="4876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11" b="89844" l="989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58" y="1455057"/>
            <a:ext cx="3657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8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115"/>
            <a:ext cx="3628571" cy="48913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59" b="89844" l="989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34" y="1132115"/>
            <a:ext cx="3657600" cy="4876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" b="89844" l="1042" r="98438">
                        <a14:foregroundMark x1="3906" y1="27539" x2="24740" y2="16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70" y="1132115"/>
            <a:ext cx="4513943" cy="64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6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7672" l="9934" r="89956">
                        <a14:foregroundMark x1="34989" y1="24282" x2="44923" y2="20546"/>
                        <a14:foregroundMark x1="51214" y1="31609" x2="58057" y2="29598"/>
                        <a14:foregroundMark x1="36865" y1="41379" x2="45916" y2="53017"/>
                        <a14:backgroundMark x1="21082" y1="50000" x2="53532" y2="64224"/>
                        <a14:backgroundMark x1="70199" y1="56034" x2="64680" y2="69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8" r="21071" b="37138"/>
          <a:stretch/>
        </p:blipFill>
        <p:spPr>
          <a:xfrm>
            <a:off x="7138452" y="1701312"/>
            <a:ext cx="1991693" cy="1727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5" b="100000" l="9932" r="100000">
                        <a14:foregroundMark x1="28435" y1="44316" x2="36327" y2="47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69006" y="2387548"/>
            <a:ext cx="5194536" cy="428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7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01354 0.37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87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56132 -0.00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6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D55283-A16F-4D02-A13C-FB64CB24C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380" y="2464176"/>
            <a:ext cx="2984589" cy="35390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C9FCDE-388F-428B-8DF4-32D7F48E8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15" b="97278" l="9879" r="89775">
                        <a14:foregroundMark x1="39341" y1="8348" x2="60832" y2="9437"/>
                        <a14:foregroundMark x1="60832" y1="9437" x2="62565" y2="8893"/>
                        <a14:foregroundMark x1="41248" y1="94555" x2="71404" y2="90744"/>
                        <a14:foregroundMark x1="71404" y1="90744" x2="72964" y2="90744"/>
                        <a14:foregroundMark x1="45407" y1="97278" x2="66378" y2="96552"/>
                        <a14:foregroundMark x1="43674" y1="4900" x2="61352" y2="2359"/>
                        <a14:foregroundMark x1="61352" y1="2359" x2="61352" y2="2359"/>
                        <a14:foregroundMark x1="44887" y1="1815" x2="53899" y2="2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64" y="2659289"/>
            <a:ext cx="2984589" cy="26971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5E50E5-FD58-4E40-911C-303021A8BC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84" y="4417945"/>
            <a:ext cx="1919080" cy="15852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ED219A-03C9-4545-878B-9B0B39AAF8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3643" y="4233706"/>
            <a:ext cx="1914310" cy="15850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A9158C0-ECB2-4673-B226-DE76505DD2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05" y="2327387"/>
            <a:ext cx="3057439" cy="367416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18E4392-0244-4C83-8BFC-08E07EED0D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9147" y="4416455"/>
            <a:ext cx="1914310" cy="158509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E7D3E53-29D4-4955-9E2F-A28815A723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375" b="89844" l="9896" r="89844">
                        <a14:foregroundMark x1="42708" y1="9766" x2="56510" y2="9375"/>
                        <a14:foregroundMark x1="56510" y1="9375" x2="56771" y2="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67" y="2422781"/>
            <a:ext cx="3147203" cy="36218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DE7C78-AA03-4BA7-B405-3F35CE327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15" b="97278" l="9879" r="89775">
                        <a14:foregroundMark x1="39341" y1="8348" x2="60832" y2="9437"/>
                        <a14:foregroundMark x1="60832" y1="9437" x2="62565" y2="8893"/>
                        <a14:foregroundMark x1="41248" y1="94555" x2="71404" y2="90744"/>
                        <a14:foregroundMark x1="71404" y1="90744" x2="72964" y2="90744"/>
                        <a14:foregroundMark x1="45407" y1="97278" x2="66378" y2="96552"/>
                        <a14:foregroundMark x1="43674" y1="4900" x2="61352" y2="2359"/>
                        <a14:foregroundMark x1="61352" y1="2359" x2="61352" y2="2359"/>
                        <a14:foregroundMark x1="44887" y1="1815" x2="53899" y2="2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9" y="2624294"/>
            <a:ext cx="2984589" cy="269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2</Words>
  <Application>Microsoft Office PowerPoint</Application>
  <PresentationFormat>Широкоэкранный</PresentationFormat>
  <Paragraphs>2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Толкун</cp:lastModifiedBy>
  <cp:revision>32</cp:revision>
  <dcterms:created xsi:type="dcterms:W3CDTF">2020-12-08T16:21:41Z</dcterms:created>
  <dcterms:modified xsi:type="dcterms:W3CDTF">2021-02-15T18:09:50Z</dcterms:modified>
</cp:coreProperties>
</file>